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91" r:id="rId4"/>
    <p:sldId id="290" r:id="rId5"/>
    <p:sldId id="278" r:id="rId6"/>
    <p:sldId id="269" r:id="rId7"/>
    <p:sldId id="270" r:id="rId8"/>
    <p:sldId id="282" r:id="rId9"/>
    <p:sldId id="277" r:id="rId10"/>
    <p:sldId id="280" r:id="rId11"/>
    <p:sldId id="285" r:id="rId12"/>
    <p:sldId id="279" r:id="rId13"/>
    <p:sldId id="286" r:id="rId14"/>
    <p:sldId id="281" r:id="rId15"/>
    <p:sldId id="28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CA4A0-6D5C-4BD5-B03D-82FB3F0218A7}" v="9" dt="2023-11-13T20:28:32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i Ysselmuiden" userId="e49daaba91d124d5" providerId="LiveId" clId="{7500EAE6-F350-4E12-B4B6-36BA6BFC9C59}"/>
    <pc:docChg chg="undo custSel addSld delSld modSld sldOrd">
      <pc:chgData name="Yori Ysselmuiden" userId="e49daaba91d124d5" providerId="LiveId" clId="{7500EAE6-F350-4E12-B4B6-36BA6BFC9C59}" dt="2023-09-11T19:46:28.701" v="3063" actId="20577"/>
      <pc:docMkLst>
        <pc:docMk/>
      </pc:docMkLst>
      <pc:sldChg chg="addSp delSp modSp del mod setBg">
        <pc:chgData name="Yori Ysselmuiden" userId="e49daaba91d124d5" providerId="LiveId" clId="{7500EAE6-F350-4E12-B4B6-36BA6BFC9C59}" dt="2021-09-23T14:26:27.793" v="1763" actId="47"/>
        <pc:sldMkLst>
          <pc:docMk/>
          <pc:sldMk cId="4225335247" sldId="256"/>
        </pc:sldMkLst>
        <pc:spChg chg="mod">
          <ac:chgData name="Yori Ysselmuiden" userId="e49daaba91d124d5" providerId="LiveId" clId="{7500EAE6-F350-4E12-B4B6-36BA6BFC9C59}" dt="2021-09-23T14:08:23.624" v="1089" actId="313"/>
          <ac:spMkLst>
            <pc:docMk/>
            <pc:sldMk cId="4225335247" sldId="256"/>
            <ac:spMk id="2" creationId="{1C9B5D9A-8BBF-47E8-BE45-4586D25FA3CC}"/>
          </ac:spMkLst>
        </pc:spChg>
        <pc:spChg chg="mod">
          <ac:chgData name="Yori Ysselmuiden" userId="e49daaba91d124d5" providerId="LiveId" clId="{7500EAE6-F350-4E12-B4B6-36BA6BFC9C59}" dt="2021-09-23T14:08:39.646" v="1135" actId="20577"/>
          <ac:spMkLst>
            <pc:docMk/>
            <pc:sldMk cId="4225335247" sldId="256"/>
            <ac:spMk id="3" creationId="{DA065BF9-617E-4E43-9172-C203AC5EF5EF}"/>
          </ac:spMkLst>
        </pc:spChg>
        <pc:spChg chg="add del">
          <ac:chgData name="Yori Ysselmuiden" userId="e49daaba91d124d5" providerId="LiveId" clId="{7500EAE6-F350-4E12-B4B6-36BA6BFC9C59}" dt="2021-09-23T14:07:55.999" v="1053" actId="26606"/>
          <ac:spMkLst>
            <pc:docMk/>
            <pc:sldMk cId="4225335247" sldId="256"/>
            <ac:spMk id="9" creationId="{87CC2527-562A-4F69-B487-4371E5B243E7}"/>
          </ac:spMkLst>
        </pc:spChg>
        <pc:spChg chg="add del">
          <ac:chgData name="Yori Ysselmuiden" userId="e49daaba91d124d5" providerId="LiveId" clId="{7500EAE6-F350-4E12-B4B6-36BA6BFC9C59}" dt="2021-09-23T14:08:02.434" v="1055" actId="26606"/>
          <ac:spMkLst>
            <pc:docMk/>
            <pc:sldMk cId="4225335247" sldId="256"/>
            <ac:spMk id="13" creationId="{3C54F4CE-85F0-46ED-80DA-9518C9251AD1}"/>
          </ac:spMkLst>
        </pc:spChg>
        <pc:spChg chg="add del">
          <ac:chgData name="Yori Ysselmuiden" userId="e49daaba91d124d5" providerId="LiveId" clId="{7500EAE6-F350-4E12-B4B6-36BA6BFC9C59}" dt="2021-09-23T14:08:02.434" v="1055" actId="26606"/>
          <ac:spMkLst>
            <pc:docMk/>
            <pc:sldMk cId="4225335247" sldId="256"/>
            <ac:spMk id="14" creationId="{DADD1FCA-8ACB-4958-81DD-4CDD6D3E1921}"/>
          </ac:spMkLst>
        </pc:spChg>
        <pc:spChg chg="add">
          <ac:chgData name="Yori Ysselmuiden" userId="e49daaba91d124d5" providerId="LiveId" clId="{7500EAE6-F350-4E12-B4B6-36BA6BFC9C59}" dt="2021-09-23T14:08:02.440" v="1056" actId="26606"/>
          <ac:spMkLst>
            <pc:docMk/>
            <pc:sldMk cId="4225335247" sldId="256"/>
            <ac:spMk id="16" creationId="{3614E214-61C2-4ADE-B561-2437D5980E30}"/>
          </ac:spMkLst>
        </pc:spChg>
        <pc:spChg chg="add">
          <ac:chgData name="Yori Ysselmuiden" userId="e49daaba91d124d5" providerId="LiveId" clId="{7500EAE6-F350-4E12-B4B6-36BA6BFC9C59}" dt="2021-09-23T14:08:02.440" v="1056" actId="26606"/>
          <ac:spMkLst>
            <pc:docMk/>
            <pc:sldMk cId="4225335247" sldId="256"/>
            <ac:spMk id="17" creationId="{AD7356EA-285B-4E5D-8FEC-104659A4FD2C}"/>
          </ac:spMkLst>
        </pc:spChg>
        <pc:picChg chg="add mod ord">
          <ac:chgData name="Yori Ysselmuiden" userId="e49daaba91d124d5" providerId="LiveId" clId="{7500EAE6-F350-4E12-B4B6-36BA6BFC9C59}" dt="2021-09-23T14:08:02.440" v="1056" actId="26606"/>
          <ac:picMkLst>
            <pc:docMk/>
            <pc:sldMk cId="4225335247" sldId="256"/>
            <ac:picMk id="4" creationId="{73992A56-41DF-400A-805A-F3805F854565}"/>
          </ac:picMkLst>
        </pc:picChg>
        <pc:cxnChg chg="add del">
          <ac:chgData name="Yori Ysselmuiden" userId="e49daaba91d124d5" providerId="LiveId" clId="{7500EAE6-F350-4E12-B4B6-36BA6BFC9C59}" dt="2021-09-23T14:07:55.999" v="1053" actId="26606"/>
          <ac:cxnSpMkLst>
            <pc:docMk/>
            <pc:sldMk cId="4225335247" sldId="256"/>
            <ac:cxnSpMk id="11" creationId="{BCDAEC91-5BCE-4B55-9CC0-43EF94CB734B}"/>
          </ac:cxnSpMkLst>
        </pc:cxnChg>
      </pc:sldChg>
      <pc:sldChg chg="modSp mod">
        <pc:chgData name="Yori Ysselmuiden" userId="e49daaba91d124d5" providerId="LiveId" clId="{7500EAE6-F350-4E12-B4B6-36BA6BFC9C59}" dt="2023-09-11T19:01:04.113" v="2745" actId="20577"/>
        <pc:sldMkLst>
          <pc:docMk/>
          <pc:sldMk cId="3061776711" sldId="257"/>
        </pc:sldMkLst>
        <pc:spChg chg="mod">
          <ac:chgData name="Yori Ysselmuiden" userId="e49daaba91d124d5" providerId="LiveId" clId="{7500EAE6-F350-4E12-B4B6-36BA6BFC9C59}" dt="2023-09-11T19:01:04.113" v="2745" actId="20577"/>
          <ac:spMkLst>
            <pc:docMk/>
            <pc:sldMk cId="3061776711" sldId="257"/>
            <ac:spMk id="5" creationId="{00000000-0000-0000-0000-000000000000}"/>
          </ac:spMkLst>
        </pc:spChg>
      </pc:sldChg>
      <pc:sldChg chg="addSp modSp mod ord setBg modAnim">
        <pc:chgData name="Yori Ysselmuiden" userId="e49daaba91d124d5" providerId="LiveId" clId="{7500EAE6-F350-4E12-B4B6-36BA6BFC9C59}" dt="2023-09-11T19:10:17.248" v="2923" actId="1076"/>
        <pc:sldMkLst>
          <pc:docMk/>
          <pc:sldMk cId="1134995742" sldId="269"/>
        </pc:sldMkLst>
        <pc:spChg chg="add">
          <ac:chgData name="Yori Ysselmuiden" userId="e49daaba91d124d5" providerId="LiveId" clId="{7500EAE6-F350-4E12-B4B6-36BA6BFC9C59}" dt="2021-09-23T13:24:52.819" v="2" actId="26606"/>
          <ac:spMkLst>
            <pc:docMk/>
            <pc:sldMk cId="1134995742" sldId="269"/>
            <ac:spMk id="72" creationId="{907EF6B7-1338-4443-8C46-6A318D952DFD}"/>
          </ac:spMkLst>
        </pc:spChg>
        <pc:spChg chg="add">
          <ac:chgData name="Yori Ysselmuiden" userId="e49daaba91d124d5" providerId="LiveId" clId="{7500EAE6-F350-4E12-B4B6-36BA6BFC9C59}" dt="2021-09-23T13:24:52.819" v="2" actId="26606"/>
          <ac:spMkLst>
            <pc:docMk/>
            <pc:sldMk cId="1134995742" sldId="269"/>
            <ac:spMk id="74" creationId="{DAAE4CDD-124C-4DCF-9584-B6033B545DD5}"/>
          </ac:spMkLst>
        </pc:spChg>
        <pc:spChg chg="add">
          <ac:chgData name="Yori Ysselmuiden" userId="e49daaba91d124d5" providerId="LiveId" clId="{7500EAE6-F350-4E12-B4B6-36BA6BFC9C59}" dt="2021-09-23T13:24:52.819" v="2" actId="26606"/>
          <ac:spMkLst>
            <pc:docMk/>
            <pc:sldMk cId="1134995742" sldId="269"/>
            <ac:spMk id="76" creationId="{081E4A58-353D-44AE-B2FC-2A74E2E400F7}"/>
          </ac:spMkLst>
        </pc:spChg>
        <pc:spChg chg="mod">
          <ac:chgData name="Yori Ysselmuiden" userId="e49daaba91d124d5" providerId="LiveId" clId="{7500EAE6-F350-4E12-B4B6-36BA6BFC9C59}" dt="2021-09-23T14:09:30.635" v="1178" actId="1076"/>
          <ac:spMkLst>
            <pc:docMk/>
            <pc:sldMk cId="1134995742" sldId="269"/>
            <ac:spMk id="13314" creationId="{00000000-0000-0000-0000-000000000000}"/>
          </ac:spMkLst>
        </pc:spChg>
        <pc:spChg chg="mod">
          <ac:chgData name="Yori Ysselmuiden" userId="e49daaba91d124d5" providerId="LiveId" clId="{7500EAE6-F350-4E12-B4B6-36BA6BFC9C59}" dt="2023-09-11T19:01:49.006" v="2756" actId="20577"/>
          <ac:spMkLst>
            <pc:docMk/>
            <pc:sldMk cId="1134995742" sldId="269"/>
            <ac:spMk id="13315" creationId="{00000000-0000-0000-0000-000000000000}"/>
          </ac:spMkLst>
        </pc:spChg>
        <pc:picChg chg="add mod">
          <ac:chgData name="Yori Ysselmuiden" userId="e49daaba91d124d5" providerId="LiveId" clId="{7500EAE6-F350-4E12-B4B6-36BA6BFC9C59}" dt="2023-09-11T19:10:17.248" v="2923" actId="1076"/>
          <ac:picMkLst>
            <pc:docMk/>
            <pc:sldMk cId="1134995742" sldId="269"/>
            <ac:picMk id="3" creationId="{97AAEEF3-FAD1-2119-8F29-896E671E3B0E}"/>
          </ac:picMkLst>
        </pc:picChg>
      </pc:sldChg>
      <pc:sldChg chg="addSp modSp add mod ord setBg modAnim">
        <pc:chgData name="Yori Ysselmuiden" userId="e49daaba91d124d5" providerId="LiveId" clId="{7500EAE6-F350-4E12-B4B6-36BA6BFC9C59}" dt="2023-09-11T19:10:40.507" v="2927" actId="14100"/>
        <pc:sldMkLst>
          <pc:docMk/>
          <pc:sldMk cId="260025094" sldId="270"/>
        </pc:sldMkLst>
        <pc:spChg chg="add">
          <ac:chgData name="Yori Ysselmuiden" userId="e49daaba91d124d5" providerId="LiveId" clId="{7500EAE6-F350-4E12-B4B6-36BA6BFC9C59}" dt="2021-09-23T13:49:30.387" v="431" actId="26606"/>
          <ac:spMkLst>
            <pc:docMk/>
            <pc:sldMk cId="260025094" sldId="270"/>
            <ac:spMk id="72" creationId="{907EF6B7-1338-4443-8C46-6A318D952DFD}"/>
          </ac:spMkLst>
        </pc:spChg>
        <pc:spChg chg="add">
          <ac:chgData name="Yori Ysselmuiden" userId="e49daaba91d124d5" providerId="LiveId" clId="{7500EAE6-F350-4E12-B4B6-36BA6BFC9C59}" dt="2021-09-23T13:49:30.387" v="431" actId="26606"/>
          <ac:spMkLst>
            <pc:docMk/>
            <pc:sldMk cId="260025094" sldId="270"/>
            <ac:spMk id="74" creationId="{DAAE4CDD-124C-4DCF-9584-B6033B545DD5}"/>
          </ac:spMkLst>
        </pc:spChg>
        <pc:spChg chg="add">
          <ac:chgData name="Yori Ysselmuiden" userId="e49daaba91d124d5" providerId="LiveId" clId="{7500EAE6-F350-4E12-B4B6-36BA6BFC9C59}" dt="2021-09-23T13:49:30.387" v="431" actId="26606"/>
          <ac:spMkLst>
            <pc:docMk/>
            <pc:sldMk cId="260025094" sldId="270"/>
            <ac:spMk id="76" creationId="{081E4A58-353D-44AE-B2FC-2A74E2E400F7}"/>
          </ac:spMkLst>
        </pc:spChg>
        <pc:spChg chg="mod">
          <ac:chgData name="Yori Ysselmuiden" userId="e49daaba91d124d5" providerId="LiveId" clId="{7500EAE6-F350-4E12-B4B6-36BA6BFC9C59}" dt="2021-09-23T13:50:36.273" v="570" actId="1076"/>
          <ac:spMkLst>
            <pc:docMk/>
            <pc:sldMk cId="260025094" sldId="270"/>
            <ac:spMk id="14338" creationId="{00000000-0000-0000-0000-000000000000}"/>
          </ac:spMkLst>
        </pc:spChg>
        <pc:spChg chg="mod">
          <ac:chgData name="Yori Ysselmuiden" userId="e49daaba91d124d5" providerId="LiveId" clId="{7500EAE6-F350-4E12-B4B6-36BA6BFC9C59}" dt="2021-09-28T14:18:30.020" v="2010" actId="20577"/>
          <ac:spMkLst>
            <pc:docMk/>
            <pc:sldMk cId="260025094" sldId="270"/>
            <ac:spMk id="14339" creationId="{00000000-0000-0000-0000-000000000000}"/>
          </ac:spMkLst>
        </pc:spChg>
        <pc:picChg chg="add mod">
          <ac:chgData name="Yori Ysselmuiden" userId="e49daaba91d124d5" providerId="LiveId" clId="{7500EAE6-F350-4E12-B4B6-36BA6BFC9C59}" dt="2023-09-11T19:10:40.507" v="2927" actId="14100"/>
          <ac:picMkLst>
            <pc:docMk/>
            <pc:sldMk cId="260025094" sldId="270"/>
            <ac:picMk id="3" creationId="{DA543121-85CC-5E2A-0D4B-65E7F4692C0D}"/>
          </ac:picMkLst>
        </pc:picChg>
      </pc:sldChg>
      <pc:sldChg chg="addSp delSp modSp add mod ord setBg modAnim">
        <pc:chgData name="Yori Ysselmuiden" userId="e49daaba91d124d5" providerId="LiveId" clId="{7500EAE6-F350-4E12-B4B6-36BA6BFC9C59}" dt="2023-09-11T19:11:28.731" v="2975" actId="20577"/>
        <pc:sldMkLst>
          <pc:docMk/>
          <pc:sldMk cId="4012423152" sldId="277"/>
        </pc:sldMkLst>
        <pc:spChg chg="add">
          <ac:chgData name="Yori Ysselmuiden" userId="e49daaba91d124d5" providerId="LiveId" clId="{7500EAE6-F350-4E12-B4B6-36BA6BFC9C59}" dt="2021-09-23T13:59:31.854" v="979" actId="26606"/>
          <ac:spMkLst>
            <pc:docMk/>
            <pc:sldMk cId="4012423152" sldId="277"/>
            <ac:spMk id="72" creationId="{1BB867FF-FC45-48F7-8104-F89BE54909F1}"/>
          </ac:spMkLst>
        </pc:spChg>
        <pc:spChg chg="add">
          <ac:chgData name="Yori Ysselmuiden" userId="e49daaba91d124d5" providerId="LiveId" clId="{7500EAE6-F350-4E12-B4B6-36BA6BFC9C59}" dt="2021-09-23T13:59:31.854" v="979" actId="26606"/>
          <ac:spMkLst>
            <pc:docMk/>
            <pc:sldMk cId="4012423152" sldId="277"/>
            <ac:spMk id="74" creationId="{8BB56887-D0D5-4F0C-9E19-7247EB83C8B7}"/>
          </ac:spMkLst>
        </pc:spChg>
        <pc:spChg chg="add">
          <ac:chgData name="Yori Ysselmuiden" userId="e49daaba91d124d5" providerId="LiveId" clId="{7500EAE6-F350-4E12-B4B6-36BA6BFC9C59}" dt="2021-09-23T13:59:31.854" v="979" actId="26606"/>
          <ac:spMkLst>
            <pc:docMk/>
            <pc:sldMk cId="4012423152" sldId="277"/>
            <ac:spMk id="76" creationId="{081E4A58-353D-44AE-B2FC-2A74E2E400F7}"/>
          </ac:spMkLst>
        </pc:spChg>
        <pc:spChg chg="mod">
          <ac:chgData name="Yori Ysselmuiden" userId="e49daaba91d124d5" providerId="LiveId" clId="{7500EAE6-F350-4E12-B4B6-36BA6BFC9C59}" dt="2021-09-23T13:59:52.289" v="998" actId="20577"/>
          <ac:spMkLst>
            <pc:docMk/>
            <pc:sldMk cId="4012423152" sldId="277"/>
            <ac:spMk id="20482" creationId="{00000000-0000-0000-0000-000000000000}"/>
          </ac:spMkLst>
        </pc:spChg>
        <pc:spChg chg="mod">
          <ac:chgData name="Yori Ysselmuiden" userId="e49daaba91d124d5" providerId="LiveId" clId="{7500EAE6-F350-4E12-B4B6-36BA6BFC9C59}" dt="2023-09-11T19:11:28.731" v="2975" actId="20577"/>
          <ac:spMkLst>
            <pc:docMk/>
            <pc:sldMk cId="4012423152" sldId="277"/>
            <ac:spMk id="20483" creationId="{00000000-0000-0000-0000-000000000000}"/>
          </ac:spMkLst>
        </pc:spChg>
        <pc:picChg chg="add del mod">
          <ac:chgData name="Yori Ysselmuiden" userId="e49daaba91d124d5" providerId="LiveId" clId="{7500EAE6-F350-4E12-B4B6-36BA6BFC9C59}" dt="2021-09-23T14:07:43.581" v="1050" actId="21"/>
          <ac:picMkLst>
            <pc:docMk/>
            <pc:sldMk cId="4012423152" sldId="277"/>
            <ac:picMk id="3" creationId="{B5A7725A-9755-4D99-BF4A-951D435C155A}"/>
          </ac:picMkLst>
        </pc:picChg>
      </pc:sldChg>
      <pc:sldChg chg="addSp delSp modSp new mod setBg">
        <pc:chgData name="Yori Ysselmuiden" userId="e49daaba91d124d5" providerId="LiveId" clId="{7500EAE6-F350-4E12-B4B6-36BA6BFC9C59}" dt="2021-09-27T13:46:19.378" v="2004" actId="26606"/>
        <pc:sldMkLst>
          <pc:docMk/>
          <pc:sldMk cId="2192027457" sldId="278"/>
        </pc:sldMkLst>
        <pc:spChg chg="del">
          <ac:chgData name="Yori Ysselmuiden" userId="e49daaba91d124d5" providerId="LiveId" clId="{7500EAE6-F350-4E12-B4B6-36BA6BFC9C59}" dt="2021-09-23T14:06:38.977" v="1048" actId="26606"/>
          <ac:spMkLst>
            <pc:docMk/>
            <pc:sldMk cId="2192027457" sldId="278"/>
            <ac:spMk id="2" creationId="{BBBA0A52-50F6-4A58-831A-D876DCDABED7}"/>
          </ac:spMkLst>
        </pc:spChg>
        <pc:spChg chg="del">
          <ac:chgData name="Yori Ysselmuiden" userId="e49daaba91d124d5" providerId="LiveId" clId="{7500EAE6-F350-4E12-B4B6-36BA6BFC9C59}" dt="2021-09-23T14:06:30.750" v="1044" actId="931"/>
          <ac:spMkLst>
            <pc:docMk/>
            <pc:sldMk cId="2192027457" sldId="278"/>
            <ac:spMk id="3" creationId="{5D21FA12-5D40-4799-98D9-5C4182760EEA}"/>
          </ac:spMkLst>
        </pc:spChg>
        <pc:spChg chg="add">
          <ac:chgData name="Yori Ysselmuiden" userId="e49daaba91d124d5" providerId="LiveId" clId="{7500EAE6-F350-4E12-B4B6-36BA6BFC9C59}" dt="2021-09-27T13:46:19.378" v="2004" actId="26606"/>
          <ac:spMkLst>
            <pc:docMk/>
            <pc:sldMk cId="2192027457" sldId="278"/>
            <ac:spMk id="10" creationId="{2D2B266D-3625-4584-A5C3-7D3F672CFF30}"/>
          </ac:spMkLst>
        </pc:spChg>
        <pc:spChg chg="add">
          <ac:chgData name="Yori Ysselmuiden" userId="e49daaba91d124d5" providerId="LiveId" clId="{7500EAE6-F350-4E12-B4B6-36BA6BFC9C59}" dt="2021-09-27T13:46:19.378" v="2004" actId="26606"/>
          <ac:spMkLst>
            <pc:docMk/>
            <pc:sldMk cId="2192027457" sldId="278"/>
            <ac:spMk id="12" creationId="{A5D2A5D1-BA0D-47D3-B051-DA7743C46E28}"/>
          </ac:spMkLst>
        </pc:spChg>
        <pc:picChg chg="add mod">
          <ac:chgData name="Yori Ysselmuiden" userId="e49daaba91d124d5" providerId="LiveId" clId="{7500EAE6-F350-4E12-B4B6-36BA6BFC9C59}" dt="2021-09-27T13:46:19.378" v="2004" actId="26606"/>
          <ac:picMkLst>
            <pc:docMk/>
            <pc:sldMk cId="2192027457" sldId="278"/>
            <ac:picMk id="5" creationId="{5CE52E95-6D79-4151-929A-1720EAB7807D}"/>
          </ac:picMkLst>
        </pc:picChg>
      </pc:sldChg>
      <pc:sldChg chg="addSp modSp new mod setBg modAnim">
        <pc:chgData name="Yori Ysselmuiden" userId="e49daaba91d124d5" providerId="LiveId" clId="{7500EAE6-F350-4E12-B4B6-36BA6BFC9C59}" dt="2021-09-23T14:26:57.460" v="1768"/>
        <pc:sldMkLst>
          <pc:docMk/>
          <pc:sldMk cId="1493557916" sldId="279"/>
        </pc:sldMkLst>
        <pc:spChg chg="mod">
          <ac:chgData name="Yori Ysselmuiden" userId="e49daaba91d124d5" providerId="LiveId" clId="{7500EAE6-F350-4E12-B4B6-36BA6BFC9C59}" dt="2021-09-23T14:09:45.794" v="1197" actId="20577"/>
          <ac:spMkLst>
            <pc:docMk/>
            <pc:sldMk cId="1493557916" sldId="279"/>
            <ac:spMk id="2" creationId="{EAC0D1E4-5BDE-4207-AADE-B61C152D35B3}"/>
          </ac:spMkLst>
        </pc:spChg>
        <pc:spChg chg="mod">
          <ac:chgData name="Yori Ysselmuiden" userId="e49daaba91d124d5" providerId="LiveId" clId="{7500EAE6-F350-4E12-B4B6-36BA6BFC9C59}" dt="2021-09-23T14:25:59.853" v="1759" actId="20577"/>
          <ac:spMkLst>
            <pc:docMk/>
            <pc:sldMk cId="1493557916" sldId="279"/>
            <ac:spMk id="3" creationId="{6CD89A5A-448E-4A96-AED5-B52B377D9CA2}"/>
          </ac:spMkLst>
        </pc:spChg>
        <pc:spChg chg="add">
          <ac:chgData name="Yori Ysselmuiden" userId="e49daaba91d124d5" providerId="LiveId" clId="{7500EAE6-F350-4E12-B4B6-36BA6BFC9C59}" dt="2021-09-23T14:08:49.264" v="1137" actId="26606"/>
          <ac:spMkLst>
            <pc:docMk/>
            <pc:sldMk cId="1493557916" sldId="279"/>
            <ac:spMk id="8" creationId="{907EF6B7-1338-4443-8C46-6A318D952DFD}"/>
          </ac:spMkLst>
        </pc:spChg>
        <pc:spChg chg="add">
          <ac:chgData name="Yori Ysselmuiden" userId="e49daaba91d124d5" providerId="LiveId" clId="{7500EAE6-F350-4E12-B4B6-36BA6BFC9C59}" dt="2021-09-23T14:08:49.264" v="1137" actId="26606"/>
          <ac:spMkLst>
            <pc:docMk/>
            <pc:sldMk cId="1493557916" sldId="279"/>
            <ac:spMk id="10" creationId="{DAAE4CDD-124C-4DCF-9584-B6033B545DD5}"/>
          </ac:spMkLst>
        </pc:spChg>
        <pc:spChg chg="add">
          <ac:chgData name="Yori Ysselmuiden" userId="e49daaba91d124d5" providerId="LiveId" clId="{7500EAE6-F350-4E12-B4B6-36BA6BFC9C59}" dt="2021-09-23T14:08:49.264" v="1137" actId="26606"/>
          <ac:spMkLst>
            <pc:docMk/>
            <pc:sldMk cId="1493557916" sldId="279"/>
            <ac:spMk id="12" creationId="{081E4A58-353D-44AE-B2FC-2A74E2E400F7}"/>
          </ac:spMkLst>
        </pc:spChg>
      </pc:sldChg>
      <pc:sldChg chg="addSp modSp new mod ord setBg modAnim">
        <pc:chgData name="Yori Ysselmuiden" userId="e49daaba91d124d5" providerId="LiveId" clId="{7500EAE6-F350-4E12-B4B6-36BA6BFC9C59}" dt="2021-09-24T06:43:53.214" v="1772"/>
        <pc:sldMkLst>
          <pc:docMk/>
          <pc:sldMk cId="2532164415" sldId="280"/>
        </pc:sldMkLst>
        <pc:spChg chg="mod">
          <ac:chgData name="Yori Ysselmuiden" userId="e49daaba91d124d5" providerId="LiveId" clId="{7500EAE6-F350-4E12-B4B6-36BA6BFC9C59}" dt="2021-09-23T14:20:07.059" v="1212" actId="5793"/>
          <ac:spMkLst>
            <pc:docMk/>
            <pc:sldMk cId="2532164415" sldId="280"/>
            <ac:spMk id="2" creationId="{9D60363B-AEC0-4300-9A49-6676893AB999}"/>
          </ac:spMkLst>
        </pc:spChg>
        <pc:spChg chg="mod">
          <ac:chgData name="Yori Ysselmuiden" userId="e49daaba91d124d5" providerId="LiveId" clId="{7500EAE6-F350-4E12-B4B6-36BA6BFC9C59}" dt="2021-09-23T14:26:10.005" v="1761" actId="20577"/>
          <ac:spMkLst>
            <pc:docMk/>
            <pc:sldMk cId="2532164415" sldId="280"/>
            <ac:spMk id="3" creationId="{C0C15CAD-9D75-4CA9-ADDF-09EC893BB2E0}"/>
          </ac:spMkLst>
        </pc:spChg>
        <pc:spChg chg="add">
          <ac:chgData name="Yori Ysselmuiden" userId="e49daaba91d124d5" providerId="LiveId" clId="{7500EAE6-F350-4E12-B4B6-36BA6BFC9C59}" dt="2021-09-23T14:20:01.533" v="1199" actId="26606"/>
          <ac:spMkLst>
            <pc:docMk/>
            <pc:sldMk cId="2532164415" sldId="280"/>
            <ac:spMk id="8" creationId="{907EF6B7-1338-4443-8C46-6A318D952DFD}"/>
          </ac:spMkLst>
        </pc:spChg>
        <pc:spChg chg="add">
          <ac:chgData name="Yori Ysselmuiden" userId="e49daaba91d124d5" providerId="LiveId" clId="{7500EAE6-F350-4E12-B4B6-36BA6BFC9C59}" dt="2021-09-23T14:20:01.533" v="1199" actId="26606"/>
          <ac:spMkLst>
            <pc:docMk/>
            <pc:sldMk cId="2532164415" sldId="280"/>
            <ac:spMk id="10" creationId="{DAAE4CDD-124C-4DCF-9584-B6033B545DD5}"/>
          </ac:spMkLst>
        </pc:spChg>
        <pc:spChg chg="add">
          <ac:chgData name="Yori Ysselmuiden" userId="e49daaba91d124d5" providerId="LiveId" clId="{7500EAE6-F350-4E12-B4B6-36BA6BFC9C59}" dt="2021-09-23T14:20:01.533" v="1199" actId="26606"/>
          <ac:spMkLst>
            <pc:docMk/>
            <pc:sldMk cId="2532164415" sldId="280"/>
            <ac:spMk id="12" creationId="{081E4A58-353D-44AE-B2FC-2A74E2E400F7}"/>
          </ac:spMkLst>
        </pc:spChg>
      </pc:sldChg>
      <pc:sldChg chg="addSp delSp modSp mod setBg delDesignElem">
        <pc:chgData name="Yori Ysselmuiden" userId="e49daaba91d124d5" providerId="LiveId" clId="{7500EAE6-F350-4E12-B4B6-36BA6BFC9C59}" dt="2021-09-27T13:23:11.106" v="1852" actId="20577"/>
        <pc:sldMkLst>
          <pc:docMk/>
          <pc:sldMk cId="3872982086" sldId="281"/>
        </pc:sldMkLst>
        <pc:spChg chg="mod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2" creationId="{1C9B5D9A-8BBF-47E8-BE45-4586D25FA3CC}"/>
          </ac:spMkLst>
        </pc:spChg>
        <pc:spChg chg="mod">
          <ac:chgData name="Yori Ysselmuiden" userId="e49daaba91d124d5" providerId="LiveId" clId="{7500EAE6-F350-4E12-B4B6-36BA6BFC9C59}" dt="2021-09-27T13:23:11.106" v="1852" actId="20577"/>
          <ac:spMkLst>
            <pc:docMk/>
            <pc:sldMk cId="3872982086" sldId="281"/>
            <ac:spMk id="3" creationId="{DA065BF9-617E-4E43-9172-C203AC5EF5EF}"/>
          </ac:spMkLst>
        </pc:spChg>
        <pc:spChg chg="add del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11" creationId="{1825AC39-5F85-4CAA-8A81-A1287086B2B6}"/>
          </ac:spMkLst>
        </pc:spChg>
        <pc:spChg chg="add del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13" creationId="{95DA4D23-37FC-4B90-8188-F0377C5FF44B}"/>
          </ac:spMkLst>
        </pc:spChg>
        <pc:spChg chg="add del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15" creationId="{A7A4B465-FBCC-4CD4-89A1-82992A7B47FF}"/>
          </ac:spMkLst>
        </pc:spChg>
        <pc:spChg chg="add del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17" creationId="{909E572F-9CDC-4214-9D42-FF0017649590}"/>
          </ac:spMkLst>
        </pc:spChg>
        <pc:spChg chg="add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22" creationId="{91DC6ABD-215C-4EA8-A483-CEF5B99AB385}"/>
          </ac:spMkLst>
        </pc:spChg>
        <pc:spChg chg="add">
          <ac:chgData name="Yori Ysselmuiden" userId="e49daaba91d124d5" providerId="LiveId" clId="{7500EAE6-F350-4E12-B4B6-36BA6BFC9C59}" dt="2021-09-27T13:21:29.328" v="1831" actId="26606"/>
          <ac:spMkLst>
            <pc:docMk/>
            <pc:sldMk cId="3872982086" sldId="281"/>
            <ac:spMk id="28" creationId="{04357C93-F0CB-4A1C-8F77-4E9063789819}"/>
          </ac:spMkLst>
        </pc:spChg>
        <pc:grpChg chg="add">
          <ac:chgData name="Yori Ysselmuiden" userId="e49daaba91d124d5" providerId="LiveId" clId="{7500EAE6-F350-4E12-B4B6-36BA6BFC9C59}" dt="2021-09-27T13:21:29.328" v="1831" actId="26606"/>
          <ac:grpSpMkLst>
            <pc:docMk/>
            <pc:sldMk cId="3872982086" sldId="281"/>
            <ac:grpSpMk id="24" creationId="{3AF6A671-C637-4547-85F4-51B6D1881399}"/>
          </ac:grpSpMkLst>
        </pc:grpChg>
        <pc:picChg chg="del mod">
          <ac:chgData name="Yori Ysselmuiden" userId="e49daaba91d124d5" providerId="LiveId" clId="{7500EAE6-F350-4E12-B4B6-36BA6BFC9C59}" dt="2021-09-27T13:20:49.043" v="1825" actId="478"/>
          <ac:picMkLst>
            <pc:docMk/>
            <pc:sldMk cId="3872982086" sldId="281"/>
            <ac:picMk id="4" creationId="{73992A56-41DF-400A-805A-F3805F854565}"/>
          </ac:picMkLst>
        </pc:picChg>
        <pc:picChg chg="add mod">
          <ac:chgData name="Yori Ysselmuiden" userId="e49daaba91d124d5" providerId="LiveId" clId="{7500EAE6-F350-4E12-B4B6-36BA6BFC9C59}" dt="2021-09-27T13:21:36.152" v="1833" actId="1076"/>
          <ac:picMkLst>
            <pc:docMk/>
            <pc:sldMk cId="3872982086" sldId="281"/>
            <ac:picMk id="6" creationId="{5A337F34-66BE-4417-AFA4-492A6210B6D2}"/>
          </ac:picMkLst>
        </pc:picChg>
      </pc:sldChg>
      <pc:sldChg chg="addSp modSp new mod setBg">
        <pc:chgData name="Yori Ysselmuiden" userId="e49daaba91d124d5" providerId="LiveId" clId="{7500EAE6-F350-4E12-B4B6-36BA6BFC9C59}" dt="2021-09-27T13:28:20.318" v="2003" actId="20577"/>
        <pc:sldMkLst>
          <pc:docMk/>
          <pc:sldMk cId="1287402319" sldId="282"/>
        </pc:sldMkLst>
        <pc:spChg chg="mod">
          <ac:chgData name="Yori Ysselmuiden" userId="e49daaba91d124d5" providerId="LiveId" clId="{7500EAE6-F350-4E12-B4B6-36BA6BFC9C59}" dt="2021-09-27T13:27:28.499" v="1997" actId="20577"/>
          <ac:spMkLst>
            <pc:docMk/>
            <pc:sldMk cId="1287402319" sldId="282"/>
            <ac:spMk id="2" creationId="{2B4F2E15-CEEE-4B5E-833F-93CD0B48B688}"/>
          </ac:spMkLst>
        </pc:spChg>
        <pc:spChg chg="mod">
          <ac:chgData name="Yori Ysselmuiden" userId="e49daaba91d124d5" providerId="LiveId" clId="{7500EAE6-F350-4E12-B4B6-36BA6BFC9C59}" dt="2021-09-27T13:28:20.318" v="2003" actId="20577"/>
          <ac:spMkLst>
            <pc:docMk/>
            <pc:sldMk cId="1287402319" sldId="282"/>
            <ac:spMk id="3" creationId="{72171093-1A79-4C71-802E-F37A7D0AAF89}"/>
          </ac:spMkLst>
        </pc:spChg>
        <pc:spChg chg="add">
          <ac:chgData name="Yori Ysselmuiden" userId="e49daaba91d124d5" providerId="LiveId" clId="{7500EAE6-F350-4E12-B4B6-36BA6BFC9C59}" dt="2021-09-27T13:27:26.162" v="1996" actId="26606"/>
          <ac:spMkLst>
            <pc:docMk/>
            <pc:sldMk cId="1287402319" sldId="282"/>
            <ac:spMk id="8" creationId="{943CAA20-3569-4189-9E48-239A229A86CA}"/>
          </ac:spMkLst>
        </pc:spChg>
        <pc:spChg chg="add">
          <ac:chgData name="Yori Ysselmuiden" userId="e49daaba91d124d5" providerId="LiveId" clId="{7500EAE6-F350-4E12-B4B6-36BA6BFC9C59}" dt="2021-09-27T13:27:26.162" v="1996" actId="26606"/>
          <ac:spMkLst>
            <pc:docMk/>
            <pc:sldMk cId="1287402319" sldId="282"/>
            <ac:spMk id="10" creationId="{DA542B6D-E775-4832-91DC-2D20F857813A}"/>
          </ac:spMkLst>
        </pc:spChg>
      </pc:sldChg>
      <pc:sldChg chg="addSp delSp modSp new mod setBg">
        <pc:chgData name="Yori Ysselmuiden" userId="e49daaba91d124d5" providerId="LiveId" clId="{7500EAE6-F350-4E12-B4B6-36BA6BFC9C59}" dt="2021-09-27T13:28:15.503" v="2002" actId="20577"/>
        <pc:sldMkLst>
          <pc:docMk/>
          <pc:sldMk cId="2031006766" sldId="283"/>
        </pc:sldMkLst>
        <pc:spChg chg="mod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2" creationId="{AA148846-FD9B-4A88-A61D-E2848841EBF8}"/>
          </ac:spMkLst>
        </pc:spChg>
        <pc:spChg chg="mod">
          <ac:chgData name="Yori Ysselmuiden" userId="e49daaba91d124d5" providerId="LiveId" clId="{7500EAE6-F350-4E12-B4B6-36BA6BFC9C59}" dt="2021-09-27T13:28:15.503" v="2002" actId="20577"/>
          <ac:spMkLst>
            <pc:docMk/>
            <pc:sldMk cId="2031006766" sldId="283"/>
            <ac:spMk id="3" creationId="{9CF6A471-4B99-4B01-A97B-7446100C904E}"/>
          </ac:spMkLst>
        </pc:spChg>
        <pc:spChg chg="add del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8" creationId="{4D24BFD5-D814-402B-B6C4-EEF6AE14B0F2}"/>
          </ac:spMkLst>
        </pc:spChg>
        <pc:spChg chg="add del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10" creationId="{36FED7E8-9A97-475F-9FA4-113410D4433B}"/>
          </ac:spMkLst>
        </pc:spChg>
        <pc:spChg chg="add del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12" creationId="{2A39B854-4B6C-4F7F-A602-6F97770CED70}"/>
          </ac:spMkLst>
        </pc:spChg>
        <pc:spChg chg="add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17" creationId="{943CAA20-3569-4189-9E48-239A229A86CA}"/>
          </ac:spMkLst>
        </pc:spChg>
        <pc:spChg chg="add">
          <ac:chgData name="Yori Ysselmuiden" userId="e49daaba91d124d5" providerId="LiveId" clId="{7500EAE6-F350-4E12-B4B6-36BA6BFC9C59}" dt="2021-09-27T13:28:03.919" v="2001" actId="26606"/>
          <ac:spMkLst>
            <pc:docMk/>
            <pc:sldMk cId="2031006766" sldId="283"/>
            <ac:spMk id="19" creationId="{DA542B6D-E775-4832-91DC-2D20F857813A}"/>
          </ac:spMkLst>
        </pc:spChg>
      </pc:sldChg>
      <pc:sldChg chg="addSp delSp modSp new del mod setBg modAnim">
        <pc:chgData name="Yori Ysselmuiden" userId="e49daaba91d124d5" providerId="LiveId" clId="{7500EAE6-F350-4E12-B4B6-36BA6BFC9C59}" dt="2023-09-05T13:23:41.433" v="2649" actId="47"/>
        <pc:sldMkLst>
          <pc:docMk/>
          <pc:sldMk cId="4124675490" sldId="284"/>
        </pc:sldMkLst>
        <pc:spChg chg="mod">
          <ac:chgData name="Yori Ysselmuiden" userId="e49daaba91d124d5" providerId="LiveId" clId="{7500EAE6-F350-4E12-B4B6-36BA6BFC9C59}" dt="2021-09-29T14:43:16.200" v="2281" actId="255"/>
          <ac:spMkLst>
            <pc:docMk/>
            <pc:sldMk cId="4124675490" sldId="284"/>
            <ac:spMk id="2" creationId="{A72C943E-D2E2-4D2C-B915-3F81C50D6350}"/>
          </ac:spMkLst>
        </pc:spChg>
        <pc:spChg chg="del">
          <ac:chgData name="Yori Ysselmuiden" userId="e49daaba91d124d5" providerId="LiveId" clId="{7500EAE6-F350-4E12-B4B6-36BA6BFC9C59}" dt="2021-09-29T14:42:42.927" v="2274" actId="931"/>
          <ac:spMkLst>
            <pc:docMk/>
            <pc:sldMk cId="4124675490" sldId="284"/>
            <ac:spMk id="3" creationId="{3346840F-D971-4090-BCF2-32F1BF5CE2CF}"/>
          </ac:spMkLst>
        </pc:spChg>
        <pc:spChg chg="add del">
          <ac:chgData name="Yori Ysselmuiden" userId="e49daaba91d124d5" providerId="LiveId" clId="{7500EAE6-F350-4E12-B4B6-36BA6BFC9C59}" dt="2021-09-29T14:42:59.212" v="2276" actId="26606"/>
          <ac:spMkLst>
            <pc:docMk/>
            <pc:sldMk cId="4124675490" sldId="284"/>
            <ac:spMk id="9" creationId="{E3EFFC3E-0C22-4C6A-BA6D-0A57D45CFBF8}"/>
          </ac:spMkLst>
        </pc:spChg>
        <pc:spChg chg="add del">
          <ac:chgData name="Yori Ysselmuiden" userId="e49daaba91d124d5" providerId="LiveId" clId="{7500EAE6-F350-4E12-B4B6-36BA6BFC9C59}" dt="2021-09-29T14:43:05.576" v="2278" actId="26606"/>
          <ac:spMkLst>
            <pc:docMk/>
            <pc:sldMk cId="4124675490" sldId="284"/>
            <ac:spMk id="10" creationId="{1825AC39-5F85-4CAA-8A81-A1287086B2B6}"/>
          </ac:spMkLst>
        </pc:spChg>
        <pc:spChg chg="add del">
          <ac:chgData name="Yori Ysselmuiden" userId="e49daaba91d124d5" providerId="LiveId" clId="{7500EAE6-F350-4E12-B4B6-36BA6BFC9C59}" dt="2021-09-29T14:42:59.212" v="2276" actId="26606"/>
          <ac:spMkLst>
            <pc:docMk/>
            <pc:sldMk cId="4124675490" sldId="284"/>
            <ac:spMk id="12" creationId="{23E547B5-89CF-4EC0-96DE-25771AED0799}"/>
          </ac:spMkLst>
        </pc:spChg>
        <pc:spChg chg="add del">
          <ac:chgData name="Yori Ysselmuiden" userId="e49daaba91d124d5" providerId="LiveId" clId="{7500EAE6-F350-4E12-B4B6-36BA6BFC9C59}" dt="2021-09-29T14:42:59.212" v="2276" actId="26606"/>
          <ac:spMkLst>
            <pc:docMk/>
            <pc:sldMk cId="4124675490" sldId="284"/>
            <ac:spMk id="14" creationId="{3F0B8CEB-8279-4E5E-A0CE-1FC9F71736F2}"/>
          </ac:spMkLst>
        </pc:spChg>
        <pc:spChg chg="add del">
          <ac:chgData name="Yori Ysselmuiden" userId="e49daaba91d124d5" providerId="LiveId" clId="{7500EAE6-F350-4E12-B4B6-36BA6BFC9C59}" dt="2021-09-29T14:43:05.576" v="2278" actId="26606"/>
          <ac:spMkLst>
            <pc:docMk/>
            <pc:sldMk cId="4124675490" sldId="284"/>
            <ac:spMk id="16" creationId="{909E572F-9CDC-4214-9D42-FF0017649590}"/>
          </ac:spMkLst>
        </pc:spChg>
        <pc:spChg chg="add del">
          <ac:chgData name="Yori Ysselmuiden" userId="e49daaba91d124d5" providerId="LiveId" clId="{7500EAE6-F350-4E12-B4B6-36BA6BFC9C59}" dt="2021-09-29T14:43:05.576" v="2278" actId="26606"/>
          <ac:spMkLst>
            <pc:docMk/>
            <pc:sldMk cId="4124675490" sldId="284"/>
            <ac:spMk id="17" creationId="{95DA4D23-37FC-4B90-8188-F0377C5FF44B}"/>
          </ac:spMkLst>
        </pc:spChg>
        <pc:spChg chg="add del">
          <ac:chgData name="Yori Ysselmuiden" userId="e49daaba91d124d5" providerId="LiveId" clId="{7500EAE6-F350-4E12-B4B6-36BA6BFC9C59}" dt="2021-09-29T14:43:05.576" v="2278" actId="26606"/>
          <ac:spMkLst>
            <pc:docMk/>
            <pc:sldMk cId="4124675490" sldId="284"/>
            <ac:spMk id="18" creationId="{A7A4B465-FBCC-4CD4-89A1-82992A7B47FF}"/>
          </ac:spMkLst>
        </pc:spChg>
        <pc:spChg chg="add">
          <ac:chgData name="Yori Ysselmuiden" userId="e49daaba91d124d5" providerId="LiveId" clId="{7500EAE6-F350-4E12-B4B6-36BA6BFC9C59}" dt="2021-09-29T14:43:05.584" v="2279" actId="26606"/>
          <ac:spMkLst>
            <pc:docMk/>
            <pc:sldMk cId="4124675490" sldId="284"/>
            <ac:spMk id="20" creationId="{8108D317-7CBD-4897-BD1F-959436D2A3BE}"/>
          </ac:spMkLst>
        </pc:spChg>
        <pc:spChg chg="add">
          <ac:chgData name="Yori Ysselmuiden" userId="e49daaba91d124d5" providerId="LiveId" clId="{7500EAE6-F350-4E12-B4B6-36BA6BFC9C59}" dt="2021-09-29T14:43:05.584" v="2279" actId="26606"/>
          <ac:spMkLst>
            <pc:docMk/>
            <pc:sldMk cId="4124675490" sldId="284"/>
            <ac:spMk id="21" creationId="{D6297641-8B9F-4767-9606-8A11313227BF}"/>
          </ac:spMkLst>
        </pc:spChg>
        <pc:spChg chg="add">
          <ac:chgData name="Yori Ysselmuiden" userId="e49daaba91d124d5" providerId="LiveId" clId="{7500EAE6-F350-4E12-B4B6-36BA6BFC9C59}" dt="2021-09-29T14:43:05.584" v="2279" actId="26606"/>
          <ac:spMkLst>
            <pc:docMk/>
            <pc:sldMk cId="4124675490" sldId="284"/>
            <ac:spMk id="22" creationId="{D8F3CA65-EA00-46B4-9616-39E6853F7BED}"/>
          </ac:spMkLst>
        </pc:spChg>
        <pc:spChg chg="add mod">
          <ac:chgData name="Yori Ysselmuiden" userId="e49daaba91d124d5" providerId="LiveId" clId="{7500EAE6-F350-4E12-B4B6-36BA6BFC9C59}" dt="2021-11-25T12:29:11.534" v="2644" actId="5793"/>
          <ac:spMkLst>
            <pc:docMk/>
            <pc:sldMk cId="4124675490" sldId="284"/>
            <ac:spMk id="23" creationId="{44EB9133-E7AB-443D-AE74-8C13C96978CF}"/>
          </ac:spMkLst>
        </pc:spChg>
        <pc:picChg chg="add mod">
          <ac:chgData name="Yori Ysselmuiden" userId="e49daaba91d124d5" providerId="LiveId" clId="{7500EAE6-F350-4E12-B4B6-36BA6BFC9C59}" dt="2021-09-29T14:43:05.584" v="2279" actId="26606"/>
          <ac:picMkLst>
            <pc:docMk/>
            <pc:sldMk cId="4124675490" sldId="284"/>
            <ac:picMk id="5" creationId="{32D267BA-1E18-4992-BCCC-63FE1C7D68C3}"/>
          </ac:picMkLst>
        </pc:picChg>
      </pc:sldChg>
      <pc:sldChg chg="addSp delSp modSp new mod setBg">
        <pc:chgData name="Yori Ysselmuiden" userId="e49daaba91d124d5" providerId="LiveId" clId="{7500EAE6-F350-4E12-B4B6-36BA6BFC9C59}" dt="2023-09-11T19:44:59.377" v="3034"/>
        <pc:sldMkLst>
          <pc:docMk/>
          <pc:sldMk cId="1985458502" sldId="285"/>
        </pc:sldMkLst>
        <pc:spChg chg="mod">
          <ac:chgData name="Yori Ysselmuiden" userId="e49daaba91d124d5" providerId="LiveId" clId="{7500EAE6-F350-4E12-B4B6-36BA6BFC9C59}" dt="2021-09-28T14:24:27.645" v="2086" actId="26606"/>
          <ac:spMkLst>
            <pc:docMk/>
            <pc:sldMk cId="1985458502" sldId="285"/>
            <ac:spMk id="2" creationId="{AD564BA0-1AB7-49A5-9DB1-BF0E47488EB5}"/>
          </ac:spMkLst>
        </pc:spChg>
        <pc:spChg chg="del mod">
          <ac:chgData name="Yori Ysselmuiden" userId="e49daaba91d124d5" providerId="LiveId" clId="{7500EAE6-F350-4E12-B4B6-36BA6BFC9C59}" dt="2021-09-28T14:24:27.645" v="2086" actId="26606"/>
          <ac:spMkLst>
            <pc:docMk/>
            <pc:sldMk cId="1985458502" sldId="285"/>
            <ac:spMk id="3" creationId="{6648CA14-4336-47EE-A877-BF892F1C4163}"/>
          </ac:spMkLst>
        </pc:spChg>
        <pc:spChg chg="add">
          <ac:chgData name="Yori Ysselmuiden" userId="e49daaba91d124d5" providerId="LiveId" clId="{7500EAE6-F350-4E12-B4B6-36BA6BFC9C59}" dt="2021-09-28T14:24:27.645" v="2086" actId="26606"/>
          <ac:spMkLst>
            <pc:docMk/>
            <pc:sldMk cId="1985458502" sldId="285"/>
            <ac:spMk id="9" creationId="{2E442304-DDBD-4F7B-8017-36BCC863FB40}"/>
          </ac:spMkLst>
        </pc:spChg>
        <pc:spChg chg="add">
          <ac:chgData name="Yori Ysselmuiden" userId="e49daaba91d124d5" providerId="LiveId" clId="{7500EAE6-F350-4E12-B4B6-36BA6BFC9C59}" dt="2021-09-28T14:24:27.645" v="2086" actId="26606"/>
          <ac:spMkLst>
            <pc:docMk/>
            <pc:sldMk cId="1985458502" sldId="285"/>
            <ac:spMk id="11" creationId="{5E107275-3853-46FD-A241-DE4355A42675}"/>
          </ac:spMkLst>
        </pc:spChg>
        <pc:graphicFrameChg chg="add mod">
          <ac:chgData name="Yori Ysselmuiden" userId="e49daaba91d124d5" providerId="LiveId" clId="{7500EAE6-F350-4E12-B4B6-36BA6BFC9C59}" dt="2023-09-11T19:44:59.377" v="3034"/>
          <ac:graphicFrameMkLst>
            <pc:docMk/>
            <pc:sldMk cId="1985458502" sldId="285"/>
            <ac:graphicFrameMk id="5" creationId="{0AF87A6D-2339-4C8C-9405-5E18DE66161D}"/>
          </ac:graphicFrameMkLst>
        </pc:graphicFrameChg>
      </pc:sldChg>
      <pc:sldChg chg="addSp delSp modSp new mod setBg">
        <pc:chgData name="Yori Ysselmuiden" userId="e49daaba91d124d5" providerId="LiveId" clId="{7500EAE6-F350-4E12-B4B6-36BA6BFC9C59}" dt="2023-09-11T19:12:17.848" v="3032" actId="20577"/>
        <pc:sldMkLst>
          <pc:docMk/>
          <pc:sldMk cId="2122570164" sldId="286"/>
        </pc:sldMkLst>
        <pc:spChg chg="mod">
          <ac:chgData name="Yori Ysselmuiden" userId="e49daaba91d124d5" providerId="LiveId" clId="{7500EAE6-F350-4E12-B4B6-36BA6BFC9C59}" dt="2021-09-28T14:26:34.226" v="2110" actId="26606"/>
          <ac:spMkLst>
            <pc:docMk/>
            <pc:sldMk cId="2122570164" sldId="286"/>
            <ac:spMk id="2" creationId="{B0C971E4-BB9F-49F1-8915-9392677B9BC9}"/>
          </ac:spMkLst>
        </pc:spChg>
        <pc:spChg chg="add del mod">
          <ac:chgData name="Yori Ysselmuiden" userId="e49daaba91d124d5" providerId="LiveId" clId="{7500EAE6-F350-4E12-B4B6-36BA6BFC9C59}" dt="2021-09-28T14:26:34.226" v="2110" actId="26606"/>
          <ac:spMkLst>
            <pc:docMk/>
            <pc:sldMk cId="2122570164" sldId="286"/>
            <ac:spMk id="3" creationId="{81887785-DE3B-4D29-88B2-9691E550AD4A}"/>
          </ac:spMkLst>
        </pc:spChg>
        <pc:spChg chg="add">
          <ac:chgData name="Yori Ysselmuiden" userId="e49daaba91d124d5" providerId="LiveId" clId="{7500EAE6-F350-4E12-B4B6-36BA6BFC9C59}" dt="2021-09-28T14:26:34.226" v="2110" actId="26606"/>
          <ac:spMkLst>
            <pc:docMk/>
            <pc:sldMk cId="2122570164" sldId="286"/>
            <ac:spMk id="6" creationId="{2E442304-DDBD-4F7B-8017-36BCC863FB40}"/>
          </ac:spMkLst>
        </pc:spChg>
        <pc:spChg chg="add">
          <ac:chgData name="Yori Ysselmuiden" userId="e49daaba91d124d5" providerId="LiveId" clId="{7500EAE6-F350-4E12-B4B6-36BA6BFC9C59}" dt="2021-09-28T14:26:34.226" v="2110" actId="26606"/>
          <ac:spMkLst>
            <pc:docMk/>
            <pc:sldMk cId="2122570164" sldId="286"/>
            <ac:spMk id="7" creationId="{5E107275-3853-46FD-A241-DE4355A42675}"/>
          </ac:spMkLst>
        </pc:spChg>
        <pc:spChg chg="add del">
          <ac:chgData name="Yori Ysselmuiden" userId="e49daaba91d124d5" providerId="LiveId" clId="{7500EAE6-F350-4E12-B4B6-36BA6BFC9C59}" dt="2021-09-28T14:25:56.420" v="2106" actId="26606"/>
          <ac:spMkLst>
            <pc:docMk/>
            <pc:sldMk cId="2122570164" sldId="286"/>
            <ac:spMk id="9" creationId="{2E442304-DDBD-4F7B-8017-36BCC863FB40}"/>
          </ac:spMkLst>
        </pc:spChg>
        <pc:spChg chg="add del">
          <ac:chgData name="Yori Ysselmuiden" userId="e49daaba91d124d5" providerId="LiveId" clId="{7500EAE6-F350-4E12-B4B6-36BA6BFC9C59}" dt="2021-09-28T14:25:56.420" v="2106" actId="26606"/>
          <ac:spMkLst>
            <pc:docMk/>
            <pc:sldMk cId="2122570164" sldId="286"/>
            <ac:spMk id="11" creationId="{5E107275-3853-46FD-A241-DE4355A42675}"/>
          </ac:spMkLst>
        </pc:spChg>
        <pc:spChg chg="add del">
          <ac:chgData name="Yori Ysselmuiden" userId="e49daaba91d124d5" providerId="LiveId" clId="{7500EAE6-F350-4E12-B4B6-36BA6BFC9C59}" dt="2021-09-28T14:26:20.252" v="2108" actId="26606"/>
          <ac:spMkLst>
            <pc:docMk/>
            <pc:sldMk cId="2122570164" sldId="286"/>
            <ac:spMk id="13" creationId="{2E442304-DDBD-4F7B-8017-36BCC863FB40}"/>
          </ac:spMkLst>
        </pc:spChg>
        <pc:spChg chg="add del">
          <ac:chgData name="Yori Ysselmuiden" userId="e49daaba91d124d5" providerId="LiveId" clId="{7500EAE6-F350-4E12-B4B6-36BA6BFC9C59}" dt="2021-09-28T14:26:20.252" v="2108" actId="26606"/>
          <ac:spMkLst>
            <pc:docMk/>
            <pc:sldMk cId="2122570164" sldId="286"/>
            <ac:spMk id="14" creationId="{5E107275-3853-46FD-A241-DE4355A42675}"/>
          </ac:spMkLst>
        </pc:spChg>
        <pc:graphicFrameChg chg="add del">
          <ac:chgData name="Yori Ysselmuiden" userId="e49daaba91d124d5" providerId="LiveId" clId="{7500EAE6-F350-4E12-B4B6-36BA6BFC9C59}" dt="2021-09-28T14:25:56.420" v="2106" actId="26606"/>
          <ac:graphicFrameMkLst>
            <pc:docMk/>
            <pc:sldMk cId="2122570164" sldId="286"/>
            <ac:graphicFrameMk id="5" creationId="{87E1D501-D0E1-47B4-AE8B-D7774C5B61BB}"/>
          </ac:graphicFrameMkLst>
        </pc:graphicFrameChg>
        <pc:graphicFrameChg chg="add mod">
          <ac:chgData name="Yori Ysselmuiden" userId="e49daaba91d124d5" providerId="LiveId" clId="{7500EAE6-F350-4E12-B4B6-36BA6BFC9C59}" dt="2023-09-11T19:12:17.848" v="3032" actId="20577"/>
          <ac:graphicFrameMkLst>
            <pc:docMk/>
            <pc:sldMk cId="2122570164" sldId="286"/>
            <ac:graphicFrameMk id="8" creationId="{2D5BCD86-0EAB-458A-86AB-AEB9CAEEAF8D}"/>
          </ac:graphicFrameMkLst>
        </pc:graphicFrameChg>
        <pc:graphicFrameChg chg="add del">
          <ac:chgData name="Yori Ysselmuiden" userId="e49daaba91d124d5" providerId="LiveId" clId="{7500EAE6-F350-4E12-B4B6-36BA6BFC9C59}" dt="2021-09-28T14:26:20.252" v="2108" actId="26606"/>
          <ac:graphicFrameMkLst>
            <pc:docMk/>
            <pc:sldMk cId="2122570164" sldId="286"/>
            <ac:graphicFrameMk id="15" creationId="{7D31D1C7-C9DD-4CB5-8555-3E42FDB9D014}"/>
          </ac:graphicFrameMkLst>
        </pc:graphicFrameChg>
      </pc:sldChg>
      <pc:sldChg chg="new del">
        <pc:chgData name="Yori Ysselmuiden" userId="e49daaba91d124d5" providerId="LiveId" clId="{7500EAE6-F350-4E12-B4B6-36BA6BFC9C59}" dt="2023-09-11T18:59:12.817" v="2654" actId="47"/>
        <pc:sldMkLst>
          <pc:docMk/>
          <pc:sldMk cId="1027479395" sldId="287"/>
        </pc:sldMkLst>
      </pc:sldChg>
      <pc:sldChg chg="addSp delSp modSp add mod setBg delDesignElem">
        <pc:chgData name="Yori Ysselmuiden" userId="e49daaba91d124d5" providerId="LiveId" clId="{7500EAE6-F350-4E12-B4B6-36BA6BFC9C59}" dt="2023-09-11T19:00:10.328" v="2659" actId="13822"/>
        <pc:sldMkLst>
          <pc:docMk/>
          <pc:sldMk cId="3613495870" sldId="288"/>
        </pc:sldMkLst>
        <pc:spChg chg="mod">
          <ac:chgData name="Yori Ysselmuiden" userId="e49daaba91d124d5" providerId="LiveId" clId="{7500EAE6-F350-4E12-B4B6-36BA6BFC9C59}" dt="2023-09-11T18:59:26.865" v="2656" actId="13926"/>
          <ac:spMkLst>
            <pc:docMk/>
            <pc:sldMk cId="3613495870" sldId="288"/>
            <ac:spMk id="3" creationId="{4180FA9A-879F-8E23-150D-41E48686304F}"/>
          </ac:spMkLst>
        </pc:spChg>
        <pc:spChg chg="del">
          <ac:chgData name="Yori Ysselmuiden" userId="e49daaba91d124d5" providerId="LiveId" clId="{7500EAE6-F350-4E12-B4B6-36BA6BFC9C59}" dt="2023-09-11T18:59:09.948" v="2653"/>
          <ac:spMkLst>
            <pc:docMk/>
            <pc:sldMk cId="3613495870" sldId="288"/>
            <ac:spMk id="11" creationId="{D009D6D5-DAC2-4A8B-A17A-E206B9012D09}"/>
          </ac:spMkLst>
        </pc:spChg>
        <pc:cxnChg chg="add mod">
          <ac:chgData name="Yori Ysselmuiden" userId="e49daaba91d124d5" providerId="LiveId" clId="{7500EAE6-F350-4E12-B4B6-36BA6BFC9C59}" dt="2023-09-11T19:00:10.328" v="2659" actId="13822"/>
          <ac:cxnSpMkLst>
            <pc:docMk/>
            <pc:sldMk cId="3613495870" sldId="288"/>
            <ac:cxnSpMk id="6" creationId="{6094A52F-4C12-9AB7-53B1-8A2FA8265C18}"/>
          </ac:cxnSpMkLst>
        </pc:cxnChg>
      </pc:sldChg>
      <pc:sldChg chg="addSp delSp modSp new mod setBg">
        <pc:chgData name="Yori Ysselmuiden" userId="e49daaba91d124d5" providerId="LiveId" clId="{7500EAE6-F350-4E12-B4B6-36BA6BFC9C59}" dt="2023-09-11T19:45:28.722" v="3044" actId="20577"/>
        <pc:sldMkLst>
          <pc:docMk/>
          <pc:sldMk cId="807064050" sldId="289"/>
        </pc:sldMkLst>
        <pc:spChg chg="mod">
          <ac:chgData name="Yori Ysselmuiden" userId="e49daaba91d124d5" providerId="LiveId" clId="{7500EAE6-F350-4E12-B4B6-36BA6BFC9C59}" dt="2023-09-11T19:45:28.722" v="3044" actId="20577"/>
          <ac:spMkLst>
            <pc:docMk/>
            <pc:sldMk cId="807064050" sldId="289"/>
            <ac:spMk id="2" creationId="{593AEF37-F838-DBD1-13B8-348B4609B6D9}"/>
          </ac:spMkLst>
        </pc:spChg>
        <pc:spChg chg="del">
          <ac:chgData name="Yori Ysselmuiden" userId="e49daaba91d124d5" providerId="LiveId" clId="{7500EAE6-F350-4E12-B4B6-36BA6BFC9C59}" dt="2023-09-11T19:03:36.744" v="2777" actId="931"/>
          <ac:spMkLst>
            <pc:docMk/>
            <pc:sldMk cId="807064050" sldId="289"/>
            <ac:spMk id="3" creationId="{FBF5CEB5-C62B-11FD-22D3-743156BF71E2}"/>
          </ac:spMkLst>
        </pc:spChg>
        <pc:spChg chg="add">
          <ac:chgData name="Yori Ysselmuiden" userId="e49daaba91d124d5" providerId="LiveId" clId="{7500EAE6-F350-4E12-B4B6-36BA6BFC9C59}" dt="2023-09-11T19:05:51.282" v="2783" actId="26606"/>
          <ac:spMkLst>
            <pc:docMk/>
            <pc:sldMk cId="807064050" sldId="289"/>
            <ac:spMk id="15" creationId="{7D0DD5F1-F3EC-431C-8CBC-84B300BA583F}"/>
          </ac:spMkLst>
        </pc:spChg>
        <pc:spChg chg="add">
          <ac:chgData name="Yori Ysselmuiden" userId="e49daaba91d124d5" providerId="LiveId" clId="{7500EAE6-F350-4E12-B4B6-36BA6BFC9C59}" dt="2023-09-11T19:05:51.282" v="2783" actId="26606"/>
          <ac:spMkLst>
            <pc:docMk/>
            <pc:sldMk cId="807064050" sldId="289"/>
            <ac:spMk id="18" creationId="{2DAA6C16-BF9B-4A3E-BC70-EE6015D4F967}"/>
          </ac:spMkLst>
        </pc:spChg>
        <pc:grpChg chg="add">
          <ac:chgData name="Yori Ysselmuiden" userId="e49daaba91d124d5" providerId="LiveId" clId="{7500EAE6-F350-4E12-B4B6-36BA6BFC9C59}" dt="2023-09-11T19:05:51.282" v="2783" actId="26606"/>
          <ac:grpSpMkLst>
            <pc:docMk/>
            <pc:sldMk cId="807064050" sldId="289"/>
            <ac:grpSpMk id="20" creationId="{31655B4F-4050-4B1F-82A8-180E74CF9C54}"/>
          </ac:grpSpMkLst>
        </pc:grpChg>
        <pc:picChg chg="add mod">
          <ac:chgData name="Yori Ysselmuiden" userId="e49daaba91d124d5" providerId="LiveId" clId="{7500EAE6-F350-4E12-B4B6-36BA6BFC9C59}" dt="2023-09-11T19:05:51.282" v="2783" actId="26606"/>
          <ac:picMkLst>
            <pc:docMk/>
            <pc:sldMk cId="807064050" sldId="289"/>
            <ac:picMk id="5" creationId="{9D199D3E-2C4D-669F-29A8-DD2F0063D1AB}"/>
          </ac:picMkLst>
        </pc:picChg>
        <pc:picChg chg="add mod ord">
          <ac:chgData name="Yori Ysselmuiden" userId="e49daaba91d124d5" providerId="LiveId" clId="{7500EAE6-F350-4E12-B4B6-36BA6BFC9C59}" dt="2023-09-11T19:05:51.282" v="2783" actId="26606"/>
          <ac:picMkLst>
            <pc:docMk/>
            <pc:sldMk cId="807064050" sldId="289"/>
            <ac:picMk id="7" creationId="{7ED9B39D-957E-8F48-1CEB-56381869BEE4}"/>
          </ac:picMkLst>
        </pc:picChg>
        <pc:picChg chg="add mod ord">
          <ac:chgData name="Yori Ysselmuiden" userId="e49daaba91d124d5" providerId="LiveId" clId="{7500EAE6-F350-4E12-B4B6-36BA6BFC9C59}" dt="2023-09-11T19:05:51.282" v="2783" actId="26606"/>
          <ac:picMkLst>
            <pc:docMk/>
            <pc:sldMk cId="807064050" sldId="289"/>
            <ac:picMk id="9" creationId="{E938249E-1521-672D-4C35-9BCABCD72C6F}"/>
          </ac:picMkLst>
        </pc:picChg>
        <pc:picChg chg="add mod">
          <ac:chgData name="Yori Ysselmuiden" userId="e49daaba91d124d5" providerId="LiveId" clId="{7500EAE6-F350-4E12-B4B6-36BA6BFC9C59}" dt="2023-09-11T19:05:51.282" v="2783" actId="26606"/>
          <ac:picMkLst>
            <pc:docMk/>
            <pc:sldMk cId="807064050" sldId="289"/>
            <ac:picMk id="11" creationId="{F8B86C0F-1DE4-DB3D-10AB-40870DA2B7D4}"/>
          </ac:picMkLst>
        </pc:picChg>
      </pc:sldChg>
      <pc:sldChg chg="addSp delSp modSp new mod setBg">
        <pc:chgData name="Yori Ysselmuiden" userId="e49daaba91d124d5" providerId="LiveId" clId="{7500EAE6-F350-4E12-B4B6-36BA6BFC9C59}" dt="2023-09-11T19:46:28.701" v="3063" actId="20577"/>
        <pc:sldMkLst>
          <pc:docMk/>
          <pc:sldMk cId="2932933349" sldId="290"/>
        </pc:sldMkLst>
        <pc:spChg chg="mod">
          <ac:chgData name="Yori Ysselmuiden" userId="e49daaba91d124d5" providerId="LiveId" clId="{7500EAE6-F350-4E12-B4B6-36BA6BFC9C59}" dt="2023-09-11T19:46:28.701" v="3063" actId="20577"/>
          <ac:spMkLst>
            <pc:docMk/>
            <pc:sldMk cId="2932933349" sldId="290"/>
            <ac:spMk id="2" creationId="{70656611-BE07-24AC-4974-8030C0DD0EE1}"/>
          </ac:spMkLst>
        </pc:spChg>
        <pc:spChg chg="del">
          <ac:chgData name="Yori Ysselmuiden" userId="e49daaba91d124d5" providerId="LiveId" clId="{7500EAE6-F350-4E12-B4B6-36BA6BFC9C59}" dt="2023-09-11T19:08:28.162" v="2888" actId="931"/>
          <ac:spMkLst>
            <pc:docMk/>
            <pc:sldMk cId="2932933349" sldId="290"/>
            <ac:spMk id="3" creationId="{42125B7C-BA28-E2A5-1835-86AF122C481F}"/>
          </ac:spMkLst>
        </pc:spChg>
        <pc:spChg chg="add">
          <ac:chgData name="Yori Ysselmuiden" userId="e49daaba91d124d5" providerId="LiveId" clId="{7500EAE6-F350-4E12-B4B6-36BA6BFC9C59}" dt="2023-09-11T19:08:46.028" v="2890" actId="26606"/>
          <ac:spMkLst>
            <pc:docMk/>
            <pc:sldMk cId="2932933349" sldId="290"/>
            <ac:spMk id="12" creationId="{F8446B12-7391-4711-8B31-112A0B896C76}"/>
          </ac:spMkLst>
        </pc:spChg>
        <pc:grpChg chg="add">
          <ac:chgData name="Yori Ysselmuiden" userId="e49daaba91d124d5" providerId="LiveId" clId="{7500EAE6-F350-4E12-B4B6-36BA6BFC9C59}" dt="2023-09-11T19:08:46.028" v="2890" actId="26606"/>
          <ac:grpSpMkLst>
            <pc:docMk/>
            <pc:sldMk cId="2932933349" sldId="290"/>
            <ac:grpSpMk id="14" creationId="{AC0B7807-0C83-4963-821A-69B172722E49}"/>
          </ac:grpSpMkLst>
        </pc:grpChg>
        <pc:picChg chg="add mod ord">
          <ac:chgData name="Yori Ysselmuiden" userId="e49daaba91d124d5" providerId="LiveId" clId="{7500EAE6-F350-4E12-B4B6-36BA6BFC9C59}" dt="2023-09-11T19:08:46.028" v="2890" actId="26606"/>
          <ac:picMkLst>
            <pc:docMk/>
            <pc:sldMk cId="2932933349" sldId="290"/>
            <ac:picMk id="5" creationId="{38B83E13-5182-C61A-0DF6-9AF2AA2B7BED}"/>
          </ac:picMkLst>
        </pc:picChg>
        <pc:picChg chg="add mod">
          <ac:chgData name="Yori Ysselmuiden" userId="e49daaba91d124d5" providerId="LiveId" clId="{7500EAE6-F350-4E12-B4B6-36BA6BFC9C59}" dt="2023-09-11T19:08:46.028" v="2890" actId="26606"/>
          <ac:picMkLst>
            <pc:docMk/>
            <pc:sldMk cId="2932933349" sldId="290"/>
            <ac:picMk id="7" creationId="{7C6D5447-24EF-21BA-10B9-A5F76056CC6B}"/>
          </ac:picMkLst>
        </pc:picChg>
      </pc:sldChg>
    </pc:docChg>
  </pc:docChgLst>
  <pc:docChgLst>
    <pc:chgData name="Yori Ysselmuiden" userId="e49daaba91d124d5" providerId="LiveId" clId="{5D5CA4A0-6D5C-4BD5-B03D-82FB3F0218A7}"/>
    <pc:docChg chg="custSel addSld delSld modSld">
      <pc:chgData name="Yori Ysselmuiden" userId="e49daaba91d124d5" providerId="LiveId" clId="{5D5CA4A0-6D5C-4BD5-B03D-82FB3F0218A7}" dt="2023-11-13T20:31:19.654" v="441" actId="20577"/>
      <pc:docMkLst>
        <pc:docMk/>
      </pc:docMkLst>
      <pc:sldChg chg="modSp mod">
        <pc:chgData name="Yori Ysselmuiden" userId="e49daaba91d124d5" providerId="LiveId" clId="{5D5CA4A0-6D5C-4BD5-B03D-82FB3F0218A7}" dt="2023-11-13T20:31:19.654" v="441" actId="20577"/>
        <pc:sldMkLst>
          <pc:docMk/>
          <pc:sldMk cId="3061776711" sldId="257"/>
        </pc:sldMkLst>
        <pc:spChg chg="mod">
          <ac:chgData name="Yori Ysselmuiden" userId="e49daaba91d124d5" providerId="LiveId" clId="{5D5CA4A0-6D5C-4BD5-B03D-82FB3F0218A7}" dt="2023-11-13T20:31:19.654" v="441" actId="20577"/>
          <ac:spMkLst>
            <pc:docMk/>
            <pc:sldMk cId="3061776711" sldId="257"/>
            <ac:spMk id="5" creationId="{00000000-0000-0000-0000-000000000000}"/>
          </ac:spMkLst>
        </pc:spChg>
      </pc:sldChg>
      <pc:sldChg chg="addSp delSp modSp mod">
        <pc:chgData name="Yori Ysselmuiden" userId="e49daaba91d124d5" providerId="LiveId" clId="{5D5CA4A0-6D5C-4BD5-B03D-82FB3F0218A7}" dt="2023-11-13T20:30:10.182" v="405" actId="1076"/>
        <pc:sldMkLst>
          <pc:docMk/>
          <pc:sldMk cId="3872982086" sldId="281"/>
        </pc:sldMkLst>
        <pc:spChg chg="mod">
          <ac:chgData name="Yori Ysselmuiden" userId="e49daaba91d124d5" providerId="LiveId" clId="{5D5CA4A0-6D5C-4BD5-B03D-82FB3F0218A7}" dt="2023-11-13T20:30:00.048" v="401" actId="26606"/>
          <ac:spMkLst>
            <pc:docMk/>
            <pc:sldMk cId="3872982086" sldId="281"/>
            <ac:spMk id="2" creationId="{1C9B5D9A-8BBF-47E8-BE45-4586D25FA3CC}"/>
          </ac:spMkLst>
        </pc:spChg>
        <pc:spChg chg="mod">
          <ac:chgData name="Yori Ysselmuiden" userId="e49daaba91d124d5" providerId="LiveId" clId="{5D5CA4A0-6D5C-4BD5-B03D-82FB3F0218A7}" dt="2023-11-13T20:30:00.048" v="401" actId="26606"/>
          <ac:spMkLst>
            <pc:docMk/>
            <pc:sldMk cId="3872982086" sldId="281"/>
            <ac:spMk id="3" creationId="{DA065BF9-617E-4E43-9172-C203AC5EF5EF}"/>
          </ac:spMkLst>
        </pc:spChg>
        <pc:spChg chg="del">
          <ac:chgData name="Yori Ysselmuiden" userId="e49daaba91d124d5" providerId="LiveId" clId="{5D5CA4A0-6D5C-4BD5-B03D-82FB3F0218A7}" dt="2023-11-13T20:30:00.048" v="401" actId="26606"/>
          <ac:spMkLst>
            <pc:docMk/>
            <pc:sldMk cId="3872982086" sldId="281"/>
            <ac:spMk id="22" creationId="{91DC6ABD-215C-4EA8-A483-CEF5B99AB385}"/>
          </ac:spMkLst>
        </pc:spChg>
        <pc:spChg chg="del">
          <ac:chgData name="Yori Ysselmuiden" userId="e49daaba91d124d5" providerId="LiveId" clId="{5D5CA4A0-6D5C-4BD5-B03D-82FB3F0218A7}" dt="2023-11-13T20:30:00.048" v="401" actId="26606"/>
          <ac:spMkLst>
            <pc:docMk/>
            <pc:sldMk cId="3872982086" sldId="281"/>
            <ac:spMk id="28" creationId="{04357C93-F0CB-4A1C-8F77-4E9063789819}"/>
          </ac:spMkLst>
        </pc:spChg>
        <pc:spChg chg="add">
          <ac:chgData name="Yori Ysselmuiden" userId="e49daaba91d124d5" providerId="LiveId" clId="{5D5CA4A0-6D5C-4BD5-B03D-82FB3F0218A7}" dt="2023-11-13T20:30:00.048" v="401" actId="26606"/>
          <ac:spMkLst>
            <pc:docMk/>
            <pc:sldMk cId="3872982086" sldId="281"/>
            <ac:spMk id="33" creationId="{A3363022-C969-41E9-8EB2-E4C94908C1FA}"/>
          </ac:spMkLst>
        </pc:spChg>
        <pc:spChg chg="add">
          <ac:chgData name="Yori Ysselmuiden" userId="e49daaba91d124d5" providerId="LiveId" clId="{5D5CA4A0-6D5C-4BD5-B03D-82FB3F0218A7}" dt="2023-11-13T20:30:00.048" v="401" actId="26606"/>
          <ac:spMkLst>
            <pc:docMk/>
            <pc:sldMk cId="3872982086" sldId="281"/>
            <ac:spMk id="35" creationId="{8D1AD6B3-BE88-4CEB-BA17-790657CC4729}"/>
          </ac:spMkLst>
        </pc:spChg>
        <pc:grpChg chg="del">
          <ac:chgData name="Yori Ysselmuiden" userId="e49daaba91d124d5" providerId="LiveId" clId="{5D5CA4A0-6D5C-4BD5-B03D-82FB3F0218A7}" dt="2023-11-13T20:30:00.048" v="401" actId="26606"/>
          <ac:grpSpMkLst>
            <pc:docMk/>
            <pc:sldMk cId="3872982086" sldId="281"/>
            <ac:grpSpMk id="24" creationId="{3AF6A671-C637-4547-85F4-51B6D1881399}"/>
          </ac:grpSpMkLst>
        </pc:grpChg>
        <pc:grpChg chg="add">
          <ac:chgData name="Yori Ysselmuiden" userId="e49daaba91d124d5" providerId="LiveId" clId="{5D5CA4A0-6D5C-4BD5-B03D-82FB3F0218A7}" dt="2023-11-13T20:30:00.048" v="401" actId="26606"/>
          <ac:grpSpMkLst>
            <pc:docMk/>
            <pc:sldMk cId="3872982086" sldId="281"/>
            <ac:grpSpMk id="37" creationId="{89D1390B-7E13-4B4F-9CB2-391063412E54}"/>
          </ac:grpSpMkLst>
        </pc:grpChg>
        <pc:picChg chg="mod">
          <ac:chgData name="Yori Ysselmuiden" userId="e49daaba91d124d5" providerId="LiveId" clId="{5D5CA4A0-6D5C-4BD5-B03D-82FB3F0218A7}" dt="2023-11-13T20:30:10.182" v="405" actId="1076"/>
          <ac:picMkLst>
            <pc:docMk/>
            <pc:sldMk cId="3872982086" sldId="281"/>
            <ac:picMk id="6" creationId="{5A337F34-66BE-4417-AFA4-492A6210B6D2}"/>
          </ac:picMkLst>
        </pc:picChg>
      </pc:sldChg>
      <pc:sldChg chg="modSp mod">
        <pc:chgData name="Yori Ysselmuiden" userId="e49daaba91d124d5" providerId="LiveId" clId="{5D5CA4A0-6D5C-4BD5-B03D-82FB3F0218A7}" dt="2023-11-13T20:31:03.210" v="437" actId="20577"/>
        <pc:sldMkLst>
          <pc:docMk/>
          <pc:sldMk cId="3613495870" sldId="288"/>
        </pc:sldMkLst>
        <pc:spChg chg="mod">
          <ac:chgData name="Yori Ysselmuiden" userId="e49daaba91d124d5" providerId="LiveId" clId="{5D5CA4A0-6D5C-4BD5-B03D-82FB3F0218A7}" dt="2023-11-13T20:31:03.210" v="437" actId="20577"/>
          <ac:spMkLst>
            <pc:docMk/>
            <pc:sldMk cId="3613495870" sldId="288"/>
            <ac:spMk id="3" creationId="{4180FA9A-879F-8E23-150D-41E48686304F}"/>
          </ac:spMkLst>
        </pc:spChg>
        <pc:cxnChg chg="mod">
          <ac:chgData name="Yori Ysselmuiden" userId="e49daaba91d124d5" providerId="LiveId" clId="{5D5CA4A0-6D5C-4BD5-B03D-82FB3F0218A7}" dt="2023-11-13T20:14:25.525" v="320" actId="1076"/>
          <ac:cxnSpMkLst>
            <pc:docMk/>
            <pc:sldMk cId="3613495870" sldId="288"/>
            <ac:cxnSpMk id="6" creationId="{6094A52F-4C12-9AB7-53B1-8A2FA8265C18}"/>
          </ac:cxnSpMkLst>
        </pc:cxnChg>
      </pc:sldChg>
      <pc:sldChg chg="del">
        <pc:chgData name="Yori Ysselmuiden" userId="e49daaba91d124d5" providerId="LiveId" clId="{5D5CA4A0-6D5C-4BD5-B03D-82FB3F0218A7}" dt="2023-11-13T20:25:02.267" v="377" actId="47"/>
        <pc:sldMkLst>
          <pc:docMk/>
          <pc:sldMk cId="807064050" sldId="289"/>
        </pc:sldMkLst>
      </pc:sldChg>
      <pc:sldChg chg="addSp delSp modSp mod">
        <pc:chgData name="Yori Ysselmuiden" userId="e49daaba91d124d5" providerId="LiveId" clId="{5D5CA4A0-6D5C-4BD5-B03D-82FB3F0218A7}" dt="2023-11-13T20:28:58.296" v="400" actId="18131"/>
        <pc:sldMkLst>
          <pc:docMk/>
          <pc:sldMk cId="2932933349" sldId="290"/>
        </pc:sldMkLst>
        <pc:spChg chg="mod ord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2" creationId="{70656611-BE07-24AC-4974-8030C0DD0EE1}"/>
          </ac:spMkLst>
        </pc:spChg>
        <pc:spChg chg="add del mod">
          <ac:chgData name="Yori Ysselmuiden" userId="e49daaba91d124d5" providerId="LiveId" clId="{5D5CA4A0-6D5C-4BD5-B03D-82FB3F0218A7}" dt="2023-11-13T20:27:04.031" v="388"/>
          <ac:spMkLst>
            <pc:docMk/>
            <pc:sldMk cId="2932933349" sldId="290"/>
            <ac:spMk id="11" creationId="{4A8F8715-FBFF-2707-7157-2C5207366E92}"/>
          </ac:spMkLst>
        </pc:spChg>
        <pc:spChg chg="del">
          <ac:chgData name="Yori Ysselmuiden" userId="e49daaba91d124d5" providerId="LiveId" clId="{5D5CA4A0-6D5C-4BD5-B03D-82FB3F0218A7}" dt="2023-11-13T20:25:41.062" v="386" actId="26606"/>
          <ac:spMkLst>
            <pc:docMk/>
            <pc:sldMk cId="2932933349" sldId="290"/>
            <ac:spMk id="12" creationId="{F8446B12-7391-4711-8B31-112A0B896C76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21" creationId="{7AAC3D99-F527-433D-86CB-3C19B8682909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23" creationId="{B60AD925-C857-4641-888D-DD8B23E2FD05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25" creationId="{3C9C3854-C672-47D2-8FD3-15A88F6CE943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27" creationId="{5A5984C3-482F-4BE6-A94A-A4BC108D7DBA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29" creationId="{BA3354A6-35AE-4D59-AB14-C804900E9D58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31" creationId="{4007F102-B4E3-4315-BAED-4C480A7F03A4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33" creationId="{34E10184-A355-442D-9021-64F9350543AE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35" creationId="{E9A90DB4-81B2-4FF1-84D6-1B92B4420F4F}"/>
          </ac:spMkLst>
        </pc:spChg>
        <pc:spChg chg="add del">
          <ac:chgData name="Yori Ysselmuiden" userId="e49daaba91d124d5" providerId="LiveId" clId="{5D5CA4A0-6D5C-4BD5-B03D-82FB3F0218A7}" dt="2023-11-13T20:27:08.198" v="390" actId="26606"/>
          <ac:spMkLst>
            <pc:docMk/>
            <pc:sldMk cId="2932933349" sldId="290"/>
            <ac:spMk id="37" creationId="{08AB37AC-1F68-48D6-90DE-F15E83CF3C3A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31" creationId="{7AAC3D99-F527-433D-86CB-3C19B8682909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33" creationId="{B60AD925-C857-4641-888D-DD8B23E2FD05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35" creationId="{3C9C3854-C672-47D2-8FD3-15A88F6CE943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37" creationId="{5A5984C3-482F-4BE6-A94A-A4BC108D7DBA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39" creationId="{BA3354A6-35AE-4D59-AB14-C804900E9D58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41" creationId="{4007F102-B4E3-4315-BAED-4C480A7F03A4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43" creationId="{34E10184-A355-442D-9021-64F9350543AE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45" creationId="{E9A90DB4-81B2-4FF1-84D6-1B92B4420F4F}"/>
          </ac:spMkLst>
        </pc:spChg>
        <pc:spChg chg="add del">
          <ac:chgData name="Yori Ysselmuiden" userId="e49daaba91d124d5" providerId="LiveId" clId="{5D5CA4A0-6D5C-4BD5-B03D-82FB3F0218A7}" dt="2023-11-13T20:27:20.831" v="392" actId="26606"/>
          <ac:spMkLst>
            <pc:docMk/>
            <pc:sldMk cId="2932933349" sldId="290"/>
            <ac:spMk id="1047" creationId="{08AB37AC-1F68-48D6-90DE-F15E83CF3C3A}"/>
          </ac:spMkLst>
        </pc:spChg>
        <pc:spChg chg="add mod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051" creationId="{F590659E-4ABA-507D-5DD0-5CF43863DED7}"/>
          </ac:spMkLst>
        </pc:spChg>
        <pc:spChg chg="add del">
          <ac:chgData name="Yori Ysselmuiden" userId="e49daaba91d124d5" providerId="LiveId" clId="{5D5CA4A0-6D5C-4BD5-B03D-82FB3F0218A7}" dt="2023-11-13T20:27:38.189" v="394" actId="26606"/>
          <ac:spMkLst>
            <pc:docMk/>
            <pc:sldMk cId="2932933349" sldId="290"/>
            <ac:spMk id="1054" creationId="{D7A453D2-15D8-4403-815F-291FA16340D9}"/>
          </ac:spMkLst>
        </pc:spChg>
        <pc:spChg chg="add del">
          <ac:chgData name="Yori Ysselmuiden" userId="e49daaba91d124d5" providerId="LiveId" clId="{5D5CA4A0-6D5C-4BD5-B03D-82FB3F0218A7}" dt="2023-11-13T20:27:38.189" v="394" actId="26606"/>
          <ac:spMkLst>
            <pc:docMk/>
            <pc:sldMk cId="2932933349" sldId="290"/>
            <ac:spMk id="1056" creationId="{8161EA6B-09CA-445B-AB0D-8DF76FA92DEF}"/>
          </ac:spMkLst>
        </pc:spChg>
        <pc:spChg chg="add del">
          <ac:chgData name="Yori Ysselmuiden" userId="e49daaba91d124d5" providerId="LiveId" clId="{5D5CA4A0-6D5C-4BD5-B03D-82FB3F0218A7}" dt="2023-11-13T20:27:38.189" v="394" actId="26606"/>
          <ac:spMkLst>
            <pc:docMk/>
            <pc:sldMk cId="2932933349" sldId="290"/>
            <ac:spMk id="1072" creationId="{B8114C98-A349-4111-A123-E8EAB86ABE30}"/>
          </ac:spMkLst>
        </pc:spChg>
        <pc:spChg chg="add del">
          <ac:chgData name="Yori Ysselmuiden" userId="e49daaba91d124d5" providerId="LiveId" clId="{5D5CA4A0-6D5C-4BD5-B03D-82FB3F0218A7}" dt="2023-11-13T20:27:38.189" v="394" actId="26606"/>
          <ac:spMkLst>
            <pc:docMk/>
            <pc:sldMk cId="2932933349" sldId="290"/>
            <ac:spMk id="1080" creationId="{E2D3D3F2-ABBB-4453-B1C5-1BEBF7E4DD56}"/>
          </ac:spMkLst>
        </pc:spChg>
        <pc:spChg chg="add del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091" creationId="{3C3E5D51-F8E7-4DCA-AAE7-E43895B7DF65}"/>
          </ac:spMkLst>
        </pc:spChg>
        <pc:spChg chg="add del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093" creationId="{95C8260E-968F-44E8-A823-ABB431311926}"/>
          </ac:spMkLst>
        </pc:spChg>
        <pc:spChg chg="add del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095" creationId="{2C1BBA94-3F40-40AA-8BB9-E69E25E537C1}"/>
          </ac:spMkLst>
        </pc:spChg>
        <pc:spChg chg="add del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097" creationId="{FE43805F-24A6-46A4-B19B-54F28347355C}"/>
          </ac:spMkLst>
        </pc:spChg>
        <pc:spChg chg="add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102" creationId="{D7A453D2-15D8-4403-815F-291FA16340D9}"/>
          </ac:spMkLst>
        </pc:spChg>
        <pc:spChg chg="add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104" creationId="{8161EA6B-09CA-445B-AB0D-8DF76FA92DEF}"/>
          </ac:spMkLst>
        </pc:spChg>
        <pc:spChg chg="add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120" creationId="{B8114C98-A349-4111-A123-E8EAB86ABE30}"/>
          </ac:spMkLst>
        </pc:spChg>
        <pc:spChg chg="add">
          <ac:chgData name="Yori Ysselmuiden" userId="e49daaba91d124d5" providerId="LiveId" clId="{5D5CA4A0-6D5C-4BD5-B03D-82FB3F0218A7}" dt="2023-11-13T20:28:44.349" v="399" actId="26606"/>
          <ac:spMkLst>
            <pc:docMk/>
            <pc:sldMk cId="2932933349" sldId="290"/>
            <ac:spMk id="1128" creationId="{E2D3D3F2-ABBB-4453-B1C5-1BEBF7E4DD56}"/>
          </ac:spMkLst>
        </pc:spChg>
        <pc:grpChg chg="del">
          <ac:chgData name="Yori Ysselmuiden" userId="e49daaba91d124d5" providerId="LiveId" clId="{5D5CA4A0-6D5C-4BD5-B03D-82FB3F0218A7}" dt="2023-11-13T20:25:41.062" v="386" actId="26606"/>
          <ac:grpSpMkLst>
            <pc:docMk/>
            <pc:sldMk cId="2932933349" sldId="290"/>
            <ac:grpSpMk id="14" creationId="{AC0B7807-0C83-4963-821A-69B172722E49}"/>
          </ac:grpSpMkLst>
        </pc:grpChg>
        <pc:grpChg chg="add del">
          <ac:chgData name="Yori Ysselmuiden" userId="e49daaba91d124d5" providerId="LiveId" clId="{5D5CA4A0-6D5C-4BD5-B03D-82FB3F0218A7}" dt="2023-11-13T20:27:38.189" v="394" actId="26606"/>
          <ac:grpSpMkLst>
            <pc:docMk/>
            <pc:sldMk cId="2932933349" sldId="290"/>
            <ac:grpSpMk id="1058" creationId="{7F277EAE-FC73-4AE5-9BDB-0BE814F95405}"/>
          </ac:grpSpMkLst>
        </pc:grpChg>
        <pc:grpChg chg="add del">
          <ac:chgData name="Yori Ysselmuiden" userId="e49daaba91d124d5" providerId="LiveId" clId="{5D5CA4A0-6D5C-4BD5-B03D-82FB3F0218A7}" dt="2023-11-13T20:27:38.189" v="394" actId="26606"/>
          <ac:grpSpMkLst>
            <pc:docMk/>
            <pc:sldMk cId="2932933349" sldId="290"/>
            <ac:grpSpMk id="1066" creationId="{AF19A774-30A5-488B-9BAF-629C6440294E}"/>
          </ac:grpSpMkLst>
        </pc:grpChg>
        <pc:grpChg chg="add del">
          <ac:chgData name="Yori Ysselmuiden" userId="e49daaba91d124d5" providerId="LiveId" clId="{5D5CA4A0-6D5C-4BD5-B03D-82FB3F0218A7}" dt="2023-11-13T20:27:38.189" v="394" actId="26606"/>
          <ac:grpSpMkLst>
            <pc:docMk/>
            <pc:sldMk cId="2932933349" sldId="290"/>
            <ac:grpSpMk id="1074" creationId="{670FB431-AE18-414D-92F4-1D12D1991152}"/>
          </ac:grpSpMkLst>
        </pc:grpChg>
        <pc:grpChg chg="add del">
          <ac:chgData name="Yori Ysselmuiden" userId="e49daaba91d124d5" providerId="LiveId" clId="{5D5CA4A0-6D5C-4BD5-B03D-82FB3F0218A7}" dt="2023-11-13T20:27:38.189" v="394" actId="26606"/>
          <ac:grpSpMkLst>
            <pc:docMk/>
            <pc:sldMk cId="2932933349" sldId="290"/>
            <ac:grpSpMk id="1082" creationId="{8214E4A5-A0D2-42C4-8D14-D2A7E495F041}"/>
          </ac:grpSpMkLst>
        </pc:grpChg>
        <pc:grpChg chg="add">
          <ac:chgData name="Yori Ysselmuiden" userId="e49daaba91d124d5" providerId="LiveId" clId="{5D5CA4A0-6D5C-4BD5-B03D-82FB3F0218A7}" dt="2023-11-13T20:28:44.349" v="399" actId="26606"/>
          <ac:grpSpMkLst>
            <pc:docMk/>
            <pc:sldMk cId="2932933349" sldId="290"/>
            <ac:grpSpMk id="1106" creationId="{7F277EAE-FC73-4AE5-9BDB-0BE814F95405}"/>
          </ac:grpSpMkLst>
        </pc:grpChg>
        <pc:grpChg chg="add">
          <ac:chgData name="Yori Ysselmuiden" userId="e49daaba91d124d5" providerId="LiveId" clId="{5D5CA4A0-6D5C-4BD5-B03D-82FB3F0218A7}" dt="2023-11-13T20:28:44.349" v="399" actId="26606"/>
          <ac:grpSpMkLst>
            <pc:docMk/>
            <pc:sldMk cId="2932933349" sldId="290"/>
            <ac:grpSpMk id="1114" creationId="{AF19A774-30A5-488B-9BAF-629C6440294E}"/>
          </ac:grpSpMkLst>
        </pc:grpChg>
        <pc:grpChg chg="add">
          <ac:chgData name="Yori Ysselmuiden" userId="e49daaba91d124d5" providerId="LiveId" clId="{5D5CA4A0-6D5C-4BD5-B03D-82FB3F0218A7}" dt="2023-11-13T20:28:44.349" v="399" actId="26606"/>
          <ac:grpSpMkLst>
            <pc:docMk/>
            <pc:sldMk cId="2932933349" sldId="290"/>
            <ac:grpSpMk id="1122" creationId="{670FB431-AE18-414D-92F4-1D12D1991152}"/>
          </ac:grpSpMkLst>
        </pc:grpChg>
        <pc:grpChg chg="add">
          <ac:chgData name="Yori Ysselmuiden" userId="e49daaba91d124d5" providerId="LiveId" clId="{5D5CA4A0-6D5C-4BD5-B03D-82FB3F0218A7}" dt="2023-11-13T20:28:44.349" v="399" actId="26606"/>
          <ac:grpSpMkLst>
            <pc:docMk/>
            <pc:sldMk cId="2932933349" sldId="290"/>
            <ac:grpSpMk id="1130" creationId="{8214E4A5-A0D2-42C4-8D14-D2A7E495F041}"/>
          </ac:grpSpMkLst>
        </pc:grpChg>
        <pc:picChg chg="del mod ord">
          <ac:chgData name="Yori Ysselmuiden" userId="e49daaba91d124d5" providerId="LiveId" clId="{5D5CA4A0-6D5C-4BD5-B03D-82FB3F0218A7}" dt="2023-11-13T20:25:45.586" v="387" actId="478"/>
          <ac:picMkLst>
            <pc:docMk/>
            <pc:sldMk cId="2932933349" sldId="290"/>
            <ac:picMk id="5" creationId="{38B83E13-5182-C61A-0DF6-9AF2AA2B7BED}"/>
          </ac:picMkLst>
        </pc:picChg>
        <pc:picChg chg="add mod ord">
          <ac:chgData name="Yori Ysselmuiden" userId="e49daaba91d124d5" providerId="LiveId" clId="{5D5CA4A0-6D5C-4BD5-B03D-82FB3F0218A7}" dt="2023-11-13T20:28:44.349" v="399" actId="26606"/>
          <ac:picMkLst>
            <pc:docMk/>
            <pc:sldMk cId="2932933349" sldId="290"/>
            <ac:picMk id="6" creationId="{F793A60C-DD85-B0E8-8099-ACEB1160139D}"/>
          </ac:picMkLst>
        </pc:picChg>
        <pc:picChg chg="mod ord">
          <ac:chgData name="Yori Ysselmuiden" userId="e49daaba91d124d5" providerId="LiveId" clId="{5D5CA4A0-6D5C-4BD5-B03D-82FB3F0218A7}" dt="2023-11-13T20:28:44.349" v="399" actId="26606"/>
          <ac:picMkLst>
            <pc:docMk/>
            <pc:sldMk cId="2932933349" sldId="290"/>
            <ac:picMk id="7" creationId="{7C6D5447-24EF-21BA-10B9-A5F76056CC6B}"/>
          </ac:picMkLst>
        </pc:picChg>
        <pc:picChg chg="add mod ord modCrop">
          <ac:chgData name="Yori Ysselmuiden" userId="e49daaba91d124d5" providerId="LiveId" clId="{5D5CA4A0-6D5C-4BD5-B03D-82FB3F0218A7}" dt="2023-11-13T20:28:58.296" v="400" actId="18131"/>
          <ac:picMkLst>
            <pc:docMk/>
            <pc:sldMk cId="2932933349" sldId="290"/>
            <ac:picMk id="9" creationId="{351FD541-8D15-137D-D670-036DC208092F}"/>
          </ac:picMkLst>
        </pc:picChg>
        <pc:picChg chg="add mod">
          <ac:chgData name="Yori Ysselmuiden" userId="e49daaba91d124d5" providerId="LiveId" clId="{5D5CA4A0-6D5C-4BD5-B03D-82FB3F0218A7}" dt="2023-11-13T20:28:44.349" v="399" actId="26606"/>
          <ac:picMkLst>
            <pc:docMk/>
            <pc:sldMk cId="2932933349" sldId="290"/>
            <ac:picMk id="1026" creationId="{D3CF7AE1-4B73-125E-F0AE-8971A4FA84D3}"/>
          </ac:picMkLst>
        </pc:picChg>
      </pc:sldChg>
      <pc:sldChg chg="addSp delSp modSp new mod setBg">
        <pc:chgData name="Yori Ysselmuiden" userId="e49daaba91d124d5" providerId="LiveId" clId="{5D5CA4A0-6D5C-4BD5-B03D-82FB3F0218A7}" dt="2023-11-13T20:24:47.338" v="376" actId="20577"/>
        <pc:sldMkLst>
          <pc:docMk/>
          <pc:sldMk cId="4066939699" sldId="291"/>
        </pc:sldMkLst>
        <pc:spChg chg="del">
          <ac:chgData name="Yori Ysselmuiden" userId="e49daaba91d124d5" providerId="LiveId" clId="{5D5CA4A0-6D5C-4BD5-B03D-82FB3F0218A7}" dt="2023-11-13T20:24:15.018" v="344" actId="26606"/>
          <ac:spMkLst>
            <pc:docMk/>
            <pc:sldMk cId="4066939699" sldId="291"/>
            <ac:spMk id="2" creationId="{104C9BCA-EAC8-D7ED-E97D-731B0FB7198D}"/>
          </ac:spMkLst>
        </pc:spChg>
        <pc:spChg chg="del">
          <ac:chgData name="Yori Ysselmuiden" userId="e49daaba91d124d5" providerId="LiveId" clId="{5D5CA4A0-6D5C-4BD5-B03D-82FB3F0218A7}" dt="2023-11-13T20:23:08.792" v="333" actId="931"/>
          <ac:spMkLst>
            <pc:docMk/>
            <pc:sldMk cId="4066939699" sldId="291"/>
            <ac:spMk id="3" creationId="{27D15753-CE6A-445A-1517-05FEA7B55872}"/>
          </ac:spMkLst>
        </pc:spChg>
        <pc:spChg chg="add mod">
          <ac:chgData name="Yori Ysselmuiden" userId="e49daaba91d124d5" providerId="LiveId" clId="{5D5CA4A0-6D5C-4BD5-B03D-82FB3F0218A7}" dt="2023-11-13T20:24:47.338" v="376" actId="20577"/>
          <ac:spMkLst>
            <pc:docMk/>
            <pc:sldMk cId="4066939699" sldId="291"/>
            <ac:spMk id="9" creationId="{C4698C59-1954-3A6F-1681-BF4DC2BFC579}"/>
          </ac:spMkLst>
        </pc:spChg>
        <pc:spChg chg="add">
          <ac:chgData name="Yori Ysselmuiden" userId="e49daaba91d124d5" providerId="LiveId" clId="{5D5CA4A0-6D5C-4BD5-B03D-82FB3F0218A7}" dt="2023-11-13T20:24:35.218" v="347" actId="26606"/>
          <ac:spMkLst>
            <pc:docMk/>
            <pc:sldMk cId="4066939699" sldId="291"/>
            <ac:spMk id="12" creationId="{B34F5AD2-EDBD-4BBD-A55C-EAFFD0C7097A}"/>
          </ac:spMkLst>
        </pc:spChg>
        <pc:spChg chg="add">
          <ac:chgData name="Yori Ysselmuiden" userId="e49daaba91d124d5" providerId="LiveId" clId="{5D5CA4A0-6D5C-4BD5-B03D-82FB3F0218A7}" dt="2023-11-13T20:24:35.218" v="347" actId="26606"/>
          <ac:spMkLst>
            <pc:docMk/>
            <pc:sldMk cId="4066939699" sldId="291"/>
            <ac:spMk id="14" creationId="{C3896A03-3945-419A-B66B-4EE266EDD152}"/>
          </ac:spMkLst>
        </pc:spChg>
        <pc:spChg chg="add">
          <ac:chgData name="Yori Ysselmuiden" userId="e49daaba91d124d5" providerId="LiveId" clId="{5D5CA4A0-6D5C-4BD5-B03D-82FB3F0218A7}" dt="2023-11-13T20:24:35.218" v="347" actId="26606"/>
          <ac:spMkLst>
            <pc:docMk/>
            <pc:sldMk cId="4066939699" sldId="291"/>
            <ac:spMk id="16" creationId="{450D3AD2-FA80-415F-A9CE-54D884561CD7}"/>
          </ac:spMkLst>
        </pc:spChg>
        <pc:picChg chg="add mod modCrop">
          <ac:chgData name="Yori Ysselmuiden" userId="e49daaba91d124d5" providerId="LiveId" clId="{5D5CA4A0-6D5C-4BD5-B03D-82FB3F0218A7}" dt="2023-11-13T20:24:35.218" v="347" actId="26606"/>
          <ac:picMkLst>
            <pc:docMk/>
            <pc:sldMk cId="4066939699" sldId="291"/>
            <ac:picMk id="5" creationId="{723D6BFC-4C7A-ABD1-EC1E-606A655E6E0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FACC4-315E-40A2-8545-8AE84C934F0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ABB13A-A996-4AFA-BF01-DBE8301A4D84}">
      <dgm:prSet/>
      <dgm:spPr/>
      <dgm:t>
        <a:bodyPr/>
        <a:lstStyle/>
        <a:p>
          <a:r>
            <a:rPr lang="nl-NL" dirty="0"/>
            <a:t>Invoering van het homohuwelijk (2001);</a:t>
          </a:r>
          <a:endParaRPr lang="en-US" dirty="0"/>
        </a:p>
      </dgm:t>
    </dgm:pt>
    <dgm:pt modelId="{56ADD0AC-EE99-4748-8E45-0506111F47D0}" type="parTrans" cxnId="{8B6527EB-142B-4B5B-ACC0-CE0951149176}">
      <dgm:prSet/>
      <dgm:spPr/>
      <dgm:t>
        <a:bodyPr/>
        <a:lstStyle/>
        <a:p>
          <a:endParaRPr lang="en-US"/>
        </a:p>
      </dgm:t>
    </dgm:pt>
    <dgm:pt modelId="{C1F2422D-4858-4F93-BF5E-908E3A48CA70}" type="sibTrans" cxnId="{8B6527EB-142B-4B5B-ACC0-CE0951149176}">
      <dgm:prSet/>
      <dgm:spPr/>
      <dgm:t>
        <a:bodyPr/>
        <a:lstStyle/>
        <a:p>
          <a:endParaRPr lang="en-US"/>
        </a:p>
      </dgm:t>
    </dgm:pt>
    <dgm:pt modelId="{AC874F0E-58D0-4D3E-93A3-ECA329EA0524}">
      <dgm:prSet/>
      <dgm:spPr/>
      <dgm:t>
        <a:bodyPr/>
        <a:lstStyle/>
        <a:p>
          <a:r>
            <a:rPr lang="nl-NL" b="0" i="0" dirty="0"/>
            <a:t>Als ik oud ben, wil ik zelf beslissen hoe en wanneer ik wil sterven. </a:t>
          </a:r>
          <a:endParaRPr lang="en-US" dirty="0"/>
        </a:p>
      </dgm:t>
    </dgm:pt>
    <dgm:pt modelId="{392218D4-D656-4C1E-919E-F3CD0D9C6519}" type="parTrans" cxnId="{E86776F3-2010-4FDD-B4DE-DE655FABFD83}">
      <dgm:prSet/>
      <dgm:spPr/>
      <dgm:t>
        <a:bodyPr/>
        <a:lstStyle/>
        <a:p>
          <a:endParaRPr lang="en-US"/>
        </a:p>
      </dgm:t>
    </dgm:pt>
    <dgm:pt modelId="{7995AB64-0865-40A2-9D62-CA9AFA9148D5}" type="sibTrans" cxnId="{E86776F3-2010-4FDD-B4DE-DE655FABFD83}">
      <dgm:prSet/>
      <dgm:spPr/>
      <dgm:t>
        <a:bodyPr/>
        <a:lstStyle/>
        <a:p>
          <a:endParaRPr lang="en-US"/>
        </a:p>
      </dgm:t>
    </dgm:pt>
    <dgm:pt modelId="{3F161EBB-D3B0-4EC3-A695-5516123C757B}">
      <dgm:prSet/>
      <dgm:spPr/>
      <dgm:t>
        <a:bodyPr/>
        <a:lstStyle/>
        <a:p>
          <a:r>
            <a:rPr lang="nl-NL" b="0" i="0" dirty="0"/>
            <a:t>Het stemrecht moet worden verlaagd van 18 naar 16 jaar; </a:t>
          </a:r>
          <a:endParaRPr lang="en-US" dirty="0"/>
        </a:p>
      </dgm:t>
    </dgm:pt>
    <dgm:pt modelId="{6D60E314-7B64-4A7B-830D-307B2010E64D}" type="parTrans" cxnId="{6F961AC2-F7A1-41CD-9460-28E4046E5EDE}">
      <dgm:prSet/>
      <dgm:spPr/>
      <dgm:t>
        <a:bodyPr/>
        <a:lstStyle/>
        <a:p>
          <a:endParaRPr lang="en-US"/>
        </a:p>
      </dgm:t>
    </dgm:pt>
    <dgm:pt modelId="{9C2BF653-DEAE-4469-906B-9C6795761B40}" type="sibTrans" cxnId="{6F961AC2-F7A1-41CD-9460-28E4046E5EDE}">
      <dgm:prSet/>
      <dgm:spPr/>
      <dgm:t>
        <a:bodyPr/>
        <a:lstStyle/>
        <a:p>
          <a:endParaRPr lang="en-US"/>
        </a:p>
      </dgm:t>
    </dgm:pt>
    <dgm:pt modelId="{B3FEC45C-F63B-4597-BCC8-670F677335CB}" type="pres">
      <dgm:prSet presAssocID="{389FACC4-315E-40A2-8545-8AE84C934F0D}" presName="vert0" presStyleCnt="0">
        <dgm:presLayoutVars>
          <dgm:dir/>
          <dgm:animOne val="branch"/>
          <dgm:animLvl val="lvl"/>
        </dgm:presLayoutVars>
      </dgm:prSet>
      <dgm:spPr/>
    </dgm:pt>
    <dgm:pt modelId="{D9A1B726-1EE2-4205-8308-68E9B9A59F96}" type="pres">
      <dgm:prSet presAssocID="{1FABB13A-A996-4AFA-BF01-DBE8301A4D84}" presName="thickLine" presStyleLbl="alignNode1" presStyleIdx="0" presStyleCnt="3"/>
      <dgm:spPr/>
    </dgm:pt>
    <dgm:pt modelId="{9A71FA59-B723-4064-B319-90E356522926}" type="pres">
      <dgm:prSet presAssocID="{1FABB13A-A996-4AFA-BF01-DBE8301A4D84}" presName="horz1" presStyleCnt="0"/>
      <dgm:spPr/>
    </dgm:pt>
    <dgm:pt modelId="{80C8D61C-B04A-4798-8B42-0DD6A7DB971E}" type="pres">
      <dgm:prSet presAssocID="{1FABB13A-A996-4AFA-BF01-DBE8301A4D84}" presName="tx1" presStyleLbl="revTx" presStyleIdx="0" presStyleCnt="3"/>
      <dgm:spPr/>
    </dgm:pt>
    <dgm:pt modelId="{210802E6-3C3E-42DA-93C4-E1FE341134FA}" type="pres">
      <dgm:prSet presAssocID="{1FABB13A-A996-4AFA-BF01-DBE8301A4D84}" presName="vert1" presStyleCnt="0"/>
      <dgm:spPr/>
    </dgm:pt>
    <dgm:pt modelId="{3EE9E170-4EB8-48AD-AF02-C75C30C3567B}" type="pres">
      <dgm:prSet presAssocID="{AC874F0E-58D0-4D3E-93A3-ECA329EA0524}" presName="thickLine" presStyleLbl="alignNode1" presStyleIdx="1" presStyleCnt="3"/>
      <dgm:spPr/>
    </dgm:pt>
    <dgm:pt modelId="{3EF8FF59-4A16-45B1-B971-1FDED176994D}" type="pres">
      <dgm:prSet presAssocID="{AC874F0E-58D0-4D3E-93A3-ECA329EA0524}" presName="horz1" presStyleCnt="0"/>
      <dgm:spPr/>
    </dgm:pt>
    <dgm:pt modelId="{54F0BAF6-8C18-4C8E-96EB-9701B7B6F7EF}" type="pres">
      <dgm:prSet presAssocID="{AC874F0E-58D0-4D3E-93A3-ECA329EA0524}" presName="tx1" presStyleLbl="revTx" presStyleIdx="1" presStyleCnt="3"/>
      <dgm:spPr/>
    </dgm:pt>
    <dgm:pt modelId="{E7E3EABC-4E6C-4B87-B9C3-323A053408E3}" type="pres">
      <dgm:prSet presAssocID="{AC874F0E-58D0-4D3E-93A3-ECA329EA0524}" presName="vert1" presStyleCnt="0"/>
      <dgm:spPr/>
    </dgm:pt>
    <dgm:pt modelId="{2DD7314E-726E-4B22-BF63-57E7CA25893F}" type="pres">
      <dgm:prSet presAssocID="{3F161EBB-D3B0-4EC3-A695-5516123C757B}" presName="thickLine" presStyleLbl="alignNode1" presStyleIdx="2" presStyleCnt="3"/>
      <dgm:spPr/>
    </dgm:pt>
    <dgm:pt modelId="{E36F9C0E-4750-49EA-8F76-7385D3B5052E}" type="pres">
      <dgm:prSet presAssocID="{3F161EBB-D3B0-4EC3-A695-5516123C757B}" presName="horz1" presStyleCnt="0"/>
      <dgm:spPr/>
    </dgm:pt>
    <dgm:pt modelId="{BAF406E1-23C8-40FB-9D35-8B30B4584C94}" type="pres">
      <dgm:prSet presAssocID="{3F161EBB-D3B0-4EC3-A695-5516123C757B}" presName="tx1" presStyleLbl="revTx" presStyleIdx="2" presStyleCnt="3"/>
      <dgm:spPr/>
    </dgm:pt>
    <dgm:pt modelId="{E32E615F-A28D-4B8D-AB9B-F492DF502B8C}" type="pres">
      <dgm:prSet presAssocID="{3F161EBB-D3B0-4EC3-A695-5516123C757B}" presName="vert1" presStyleCnt="0"/>
      <dgm:spPr/>
    </dgm:pt>
  </dgm:ptLst>
  <dgm:cxnLst>
    <dgm:cxn modelId="{93A15206-1CAE-4461-B033-4CFA74091E51}" type="presOf" srcId="{3F161EBB-D3B0-4EC3-A695-5516123C757B}" destId="{BAF406E1-23C8-40FB-9D35-8B30B4584C94}" srcOrd="0" destOrd="0" presId="urn:microsoft.com/office/officeart/2008/layout/LinedList"/>
    <dgm:cxn modelId="{0E244607-2FE5-4D92-A6DD-86EF1112BDB5}" type="presOf" srcId="{389FACC4-315E-40A2-8545-8AE84C934F0D}" destId="{B3FEC45C-F63B-4597-BCC8-670F677335CB}" srcOrd="0" destOrd="0" presId="urn:microsoft.com/office/officeart/2008/layout/LinedList"/>
    <dgm:cxn modelId="{9D8DAD0B-3984-428F-80A9-0BE9E80DC496}" type="presOf" srcId="{AC874F0E-58D0-4D3E-93A3-ECA329EA0524}" destId="{54F0BAF6-8C18-4C8E-96EB-9701B7B6F7EF}" srcOrd="0" destOrd="0" presId="urn:microsoft.com/office/officeart/2008/layout/LinedList"/>
    <dgm:cxn modelId="{8A02FEA2-CB72-4A5D-98E6-BFAF2F62DE50}" type="presOf" srcId="{1FABB13A-A996-4AFA-BF01-DBE8301A4D84}" destId="{80C8D61C-B04A-4798-8B42-0DD6A7DB971E}" srcOrd="0" destOrd="0" presId="urn:microsoft.com/office/officeart/2008/layout/LinedList"/>
    <dgm:cxn modelId="{6F961AC2-F7A1-41CD-9460-28E4046E5EDE}" srcId="{389FACC4-315E-40A2-8545-8AE84C934F0D}" destId="{3F161EBB-D3B0-4EC3-A695-5516123C757B}" srcOrd="2" destOrd="0" parTransId="{6D60E314-7B64-4A7B-830D-307B2010E64D}" sibTransId="{9C2BF653-DEAE-4469-906B-9C6795761B40}"/>
    <dgm:cxn modelId="{8B6527EB-142B-4B5B-ACC0-CE0951149176}" srcId="{389FACC4-315E-40A2-8545-8AE84C934F0D}" destId="{1FABB13A-A996-4AFA-BF01-DBE8301A4D84}" srcOrd="0" destOrd="0" parTransId="{56ADD0AC-EE99-4748-8E45-0506111F47D0}" sibTransId="{C1F2422D-4858-4F93-BF5E-908E3A48CA70}"/>
    <dgm:cxn modelId="{E86776F3-2010-4FDD-B4DE-DE655FABFD83}" srcId="{389FACC4-315E-40A2-8545-8AE84C934F0D}" destId="{AC874F0E-58D0-4D3E-93A3-ECA329EA0524}" srcOrd="1" destOrd="0" parTransId="{392218D4-D656-4C1E-919E-F3CD0D9C6519}" sibTransId="{7995AB64-0865-40A2-9D62-CA9AFA9148D5}"/>
    <dgm:cxn modelId="{CC8EF972-9ECC-4DCF-B4C9-7C7CBF995135}" type="presParOf" srcId="{B3FEC45C-F63B-4597-BCC8-670F677335CB}" destId="{D9A1B726-1EE2-4205-8308-68E9B9A59F96}" srcOrd="0" destOrd="0" presId="urn:microsoft.com/office/officeart/2008/layout/LinedList"/>
    <dgm:cxn modelId="{1D9554F4-72C6-45F4-8058-09962A18B161}" type="presParOf" srcId="{B3FEC45C-F63B-4597-BCC8-670F677335CB}" destId="{9A71FA59-B723-4064-B319-90E356522926}" srcOrd="1" destOrd="0" presId="urn:microsoft.com/office/officeart/2008/layout/LinedList"/>
    <dgm:cxn modelId="{D380427C-B99D-45A6-BB83-C4142BDA1DD0}" type="presParOf" srcId="{9A71FA59-B723-4064-B319-90E356522926}" destId="{80C8D61C-B04A-4798-8B42-0DD6A7DB971E}" srcOrd="0" destOrd="0" presId="urn:microsoft.com/office/officeart/2008/layout/LinedList"/>
    <dgm:cxn modelId="{781E08BC-EC67-4AF8-91AA-EF0489BF7F54}" type="presParOf" srcId="{9A71FA59-B723-4064-B319-90E356522926}" destId="{210802E6-3C3E-42DA-93C4-E1FE341134FA}" srcOrd="1" destOrd="0" presId="urn:microsoft.com/office/officeart/2008/layout/LinedList"/>
    <dgm:cxn modelId="{7AC3F6D7-58F0-42E0-AC85-E49FFFA594B5}" type="presParOf" srcId="{B3FEC45C-F63B-4597-BCC8-670F677335CB}" destId="{3EE9E170-4EB8-48AD-AF02-C75C30C3567B}" srcOrd="2" destOrd="0" presId="urn:microsoft.com/office/officeart/2008/layout/LinedList"/>
    <dgm:cxn modelId="{9341BC2B-8EA9-47A4-88DF-65314C7AA349}" type="presParOf" srcId="{B3FEC45C-F63B-4597-BCC8-670F677335CB}" destId="{3EF8FF59-4A16-45B1-B971-1FDED176994D}" srcOrd="3" destOrd="0" presId="urn:microsoft.com/office/officeart/2008/layout/LinedList"/>
    <dgm:cxn modelId="{98D89FFE-44E8-42E2-B330-A42D77343DD8}" type="presParOf" srcId="{3EF8FF59-4A16-45B1-B971-1FDED176994D}" destId="{54F0BAF6-8C18-4C8E-96EB-9701B7B6F7EF}" srcOrd="0" destOrd="0" presId="urn:microsoft.com/office/officeart/2008/layout/LinedList"/>
    <dgm:cxn modelId="{E8118734-D2E8-45FC-87DE-D82D5B2317D8}" type="presParOf" srcId="{3EF8FF59-4A16-45B1-B971-1FDED176994D}" destId="{E7E3EABC-4E6C-4B87-B9C3-323A053408E3}" srcOrd="1" destOrd="0" presId="urn:microsoft.com/office/officeart/2008/layout/LinedList"/>
    <dgm:cxn modelId="{90D2C193-64CC-4836-88A6-EC7929D5353E}" type="presParOf" srcId="{B3FEC45C-F63B-4597-BCC8-670F677335CB}" destId="{2DD7314E-726E-4B22-BF63-57E7CA25893F}" srcOrd="4" destOrd="0" presId="urn:microsoft.com/office/officeart/2008/layout/LinedList"/>
    <dgm:cxn modelId="{3280DD8E-4135-481B-87DA-853F6CF51D74}" type="presParOf" srcId="{B3FEC45C-F63B-4597-BCC8-670F677335CB}" destId="{E36F9C0E-4750-49EA-8F76-7385D3B5052E}" srcOrd="5" destOrd="0" presId="urn:microsoft.com/office/officeart/2008/layout/LinedList"/>
    <dgm:cxn modelId="{B35CB277-5BD8-4C66-88AF-2167AA9D6C87}" type="presParOf" srcId="{E36F9C0E-4750-49EA-8F76-7385D3B5052E}" destId="{BAF406E1-23C8-40FB-9D35-8B30B4584C94}" srcOrd="0" destOrd="0" presId="urn:microsoft.com/office/officeart/2008/layout/LinedList"/>
    <dgm:cxn modelId="{EF75B49E-D929-45B5-8657-AB04BE9CF2E1}" type="presParOf" srcId="{E36F9C0E-4750-49EA-8F76-7385D3B5052E}" destId="{E32E615F-A28D-4B8D-AB9B-F492DF502B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BBD81-710B-4033-BE0E-BC16C7FBF76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40CC16D-63CF-4841-8997-0C96E7C447C6}">
      <dgm:prSet/>
      <dgm:spPr/>
      <dgm:t>
        <a:bodyPr/>
        <a:lstStyle/>
        <a:p>
          <a:r>
            <a:rPr lang="nl-NL" b="0" i="0"/>
            <a:t>Het stemrecht geldt alleen voor 18- jarigen of ouder;</a:t>
          </a:r>
          <a:endParaRPr lang="en-US"/>
        </a:p>
      </dgm:t>
    </dgm:pt>
    <dgm:pt modelId="{6A76396B-076E-4690-9BBC-347B013F1D48}" type="parTrans" cxnId="{C63C58D9-1CB2-4645-AE23-D7B90D08D34F}">
      <dgm:prSet/>
      <dgm:spPr/>
      <dgm:t>
        <a:bodyPr/>
        <a:lstStyle/>
        <a:p>
          <a:endParaRPr lang="en-US"/>
        </a:p>
      </dgm:t>
    </dgm:pt>
    <dgm:pt modelId="{E136EB83-0376-4B9A-AB5E-401C9D6755E6}" type="sibTrans" cxnId="{C63C58D9-1CB2-4645-AE23-D7B90D08D34F}">
      <dgm:prSet/>
      <dgm:spPr/>
      <dgm:t>
        <a:bodyPr/>
        <a:lstStyle/>
        <a:p>
          <a:endParaRPr lang="en-US"/>
        </a:p>
      </dgm:t>
    </dgm:pt>
    <dgm:pt modelId="{F5987B89-0763-40EB-A79B-CA07D920EFD2}">
      <dgm:prSet/>
      <dgm:spPr/>
      <dgm:t>
        <a:bodyPr/>
        <a:lstStyle/>
        <a:p>
          <a:r>
            <a:rPr lang="nl-NL" b="0" i="0" dirty="0"/>
            <a:t>Tegen de invoering van een Europees leger;</a:t>
          </a:r>
          <a:endParaRPr lang="en-US" dirty="0"/>
        </a:p>
      </dgm:t>
    </dgm:pt>
    <dgm:pt modelId="{CD264D5E-29B7-4029-BDC9-9EECB6B88EDE}" type="parTrans" cxnId="{274859D9-60DC-4106-B226-0713B80BEDBB}">
      <dgm:prSet/>
      <dgm:spPr/>
      <dgm:t>
        <a:bodyPr/>
        <a:lstStyle/>
        <a:p>
          <a:endParaRPr lang="en-US"/>
        </a:p>
      </dgm:t>
    </dgm:pt>
    <dgm:pt modelId="{C87E5A63-948F-4707-9359-BC89C902AD91}" type="sibTrans" cxnId="{274859D9-60DC-4106-B226-0713B80BEDBB}">
      <dgm:prSet/>
      <dgm:spPr/>
      <dgm:t>
        <a:bodyPr/>
        <a:lstStyle/>
        <a:p>
          <a:endParaRPr lang="en-US"/>
        </a:p>
      </dgm:t>
    </dgm:pt>
    <dgm:pt modelId="{9B64336E-8D67-4E43-BCDF-BB6968529766}">
      <dgm:prSet/>
      <dgm:spPr/>
      <dgm:t>
        <a:bodyPr/>
        <a:lstStyle/>
        <a:p>
          <a:r>
            <a:rPr lang="nl-NL" b="0" i="0" dirty="0"/>
            <a:t>Ik vind niet dat homoseksuelen kinderen mogen adopteren;</a:t>
          </a:r>
          <a:endParaRPr lang="en-US" dirty="0"/>
        </a:p>
      </dgm:t>
    </dgm:pt>
    <dgm:pt modelId="{E6D449E0-8FCA-4345-BD8E-2A8B1422DA14}" type="parTrans" cxnId="{1A6834C5-47FC-4567-9A0D-9794B1448BE5}">
      <dgm:prSet/>
      <dgm:spPr/>
      <dgm:t>
        <a:bodyPr/>
        <a:lstStyle/>
        <a:p>
          <a:endParaRPr lang="en-US"/>
        </a:p>
      </dgm:t>
    </dgm:pt>
    <dgm:pt modelId="{12173DBB-CDEB-41DB-9BE5-8C001B99D1D5}" type="sibTrans" cxnId="{1A6834C5-47FC-4567-9A0D-9794B1448BE5}">
      <dgm:prSet/>
      <dgm:spPr/>
      <dgm:t>
        <a:bodyPr/>
        <a:lstStyle/>
        <a:p>
          <a:endParaRPr lang="en-US"/>
        </a:p>
      </dgm:t>
    </dgm:pt>
    <dgm:pt modelId="{16D45586-1861-440D-8169-F7D32272660F}" type="pres">
      <dgm:prSet presAssocID="{DFCBBD81-710B-4033-BE0E-BC16C7FBF76A}" presName="vert0" presStyleCnt="0">
        <dgm:presLayoutVars>
          <dgm:dir/>
          <dgm:animOne val="branch"/>
          <dgm:animLvl val="lvl"/>
        </dgm:presLayoutVars>
      </dgm:prSet>
      <dgm:spPr/>
    </dgm:pt>
    <dgm:pt modelId="{FB0535F7-224E-4468-A06A-82F4EDAD9E6A}" type="pres">
      <dgm:prSet presAssocID="{B40CC16D-63CF-4841-8997-0C96E7C447C6}" presName="thickLine" presStyleLbl="alignNode1" presStyleIdx="0" presStyleCnt="3"/>
      <dgm:spPr/>
    </dgm:pt>
    <dgm:pt modelId="{0628E99E-75CF-4746-8DA8-8DF1D1100354}" type="pres">
      <dgm:prSet presAssocID="{B40CC16D-63CF-4841-8997-0C96E7C447C6}" presName="horz1" presStyleCnt="0"/>
      <dgm:spPr/>
    </dgm:pt>
    <dgm:pt modelId="{2CD1A0E6-0D7B-4E0F-ABCA-CA6D2D438EFC}" type="pres">
      <dgm:prSet presAssocID="{B40CC16D-63CF-4841-8997-0C96E7C447C6}" presName="tx1" presStyleLbl="revTx" presStyleIdx="0" presStyleCnt="3"/>
      <dgm:spPr/>
    </dgm:pt>
    <dgm:pt modelId="{B4C406DA-5004-4B4E-B99D-59E8043E2C08}" type="pres">
      <dgm:prSet presAssocID="{B40CC16D-63CF-4841-8997-0C96E7C447C6}" presName="vert1" presStyleCnt="0"/>
      <dgm:spPr/>
    </dgm:pt>
    <dgm:pt modelId="{DE157400-1F38-49DB-9659-529255D2DC26}" type="pres">
      <dgm:prSet presAssocID="{F5987B89-0763-40EB-A79B-CA07D920EFD2}" presName="thickLine" presStyleLbl="alignNode1" presStyleIdx="1" presStyleCnt="3"/>
      <dgm:spPr/>
    </dgm:pt>
    <dgm:pt modelId="{F84008BF-EB20-448B-842E-46EA5DA6EAE0}" type="pres">
      <dgm:prSet presAssocID="{F5987B89-0763-40EB-A79B-CA07D920EFD2}" presName="horz1" presStyleCnt="0"/>
      <dgm:spPr/>
    </dgm:pt>
    <dgm:pt modelId="{FCF8BA92-8649-433A-9665-661CE8DD9707}" type="pres">
      <dgm:prSet presAssocID="{F5987B89-0763-40EB-A79B-CA07D920EFD2}" presName="tx1" presStyleLbl="revTx" presStyleIdx="1" presStyleCnt="3"/>
      <dgm:spPr/>
    </dgm:pt>
    <dgm:pt modelId="{38F5FB57-1BE0-4D9F-A0D8-472F72EC22F1}" type="pres">
      <dgm:prSet presAssocID="{F5987B89-0763-40EB-A79B-CA07D920EFD2}" presName="vert1" presStyleCnt="0"/>
      <dgm:spPr/>
    </dgm:pt>
    <dgm:pt modelId="{2950C7C5-FEDF-46DC-920E-B601B833A674}" type="pres">
      <dgm:prSet presAssocID="{9B64336E-8D67-4E43-BCDF-BB6968529766}" presName="thickLine" presStyleLbl="alignNode1" presStyleIdx="2" presStyleCnt="3"/>
      <dgm:spPr/>
    </dgm:pt>
    <dgm:pt modelId="{5AA14E75-F4F2-4FB3-ABEB-21A3E01707D1}" type="pres">
      <dgm:prSet presAssocID="{9B64336E-8D67-4E43-BCDF-BB6968529766}" presName="horz1" presStyleCnt="0"/>
      <dgm:spPr/>
    </dgm:pt>
    <dgm:pt modelId="{ED644D06-395E-4A2F-B709-30CCA4F7BC83}" type="pres">
      <dgm:prSet presAssocID="{9B64336E-8D67-4E43-BCDF-BB6968529766}" presName="tx1" presStyleLbl="revTx" presStyleIdx="2" presStyleCnt="3"/>
      <dgm:spPr/>
    </dgm:pt>
    <dgm:pt modelId="{9D335A2E-5B21-4E2E-8E28-DDDC853FF548}" type="pres">
      <dgm:prSet presAssocID="{9B64336E-8D67-4E43-BCDF-BB6968529766}" presName="vert1" presStyleCnt="0"/>
      <dgm:spPr/>
    </dgm:pt>
  </dgm:ptLst>
  <dgm:cxnLst>
    <dgm:cxn modelId="{EDD9440E-1DD1-4F9A-8E38-B6E319E58F28}" type="presOf" srcId="{F5987B89-0763-40EB-A79B-CA07D920EFD2}" destId="{FCF8BA92-8649-433A-9665-661CE8DD9707}" srcOrd="0" destOrd="0" presId="urn:microsoft.com/office/officeart/2008/layout/LinedList"/>
    <dgm:cxn modelId="{4B65E51D-69E8-4EB0-A576-CDE7A42C2FA6}" type="presOf" srcId="{DFCBBD81-710B-4033-BE0E-BC16C7FBF76A}" destId="{16D45586-1861-440D-8169-F7D32272660F}" srcOrd="0" destOrd="0" presId="urn:microsoft.com/office/officeart/2008/layout/LinedList"/>
    <dgm:cxn modelId="{1364CE9D-0A09-4BD1-A455-7FD084056059}" type="presOf" srcId="{9B64336E-8D67-4E43-BCDF-BB6968529766}" destId="{ED644D06-395E-4A2F-B709-30CCA4F7BC83}" srcOrd="0" destOrd="0" presId="urn:microsoft.com/office/officeart/2008/layout/LinedList"/>
    <dgm:cxn modelId="{1A397FB2-3875-4AE3-A4DA-F274E52C5DAE}" type="presOf" srcId="{B40CC16D-63CF-4841-8997-0C96E7C447C6}" destId="{2CD1A0E6-0D7B-4E0F-ABCA-CA6D2D438EFC}" srcOrd="0" destOrd="0" presId="urn:microsoft.com/office/officeart/2008/layout/LinedList"/>
    <dgm:cxn modelId="{1A6834C5-47FC-4567-9A0D-9794B1448BE5}" srcId="{DFCBBD81-710B-4033-BE0E-BC16C7FBF76A}" destId="{9B64336E-8D67-4E43-BCDF-BB6968529766}" srcOrd="2" destOrd="0" parTransId="{E6D449E0-8FCA-4345-BD8E-2A8B1422DA14}" sibTransId="{12173DBB-CDEB-41DB-9BE5-8C001B99D1D5}"/>
    <dgm:cxn modelId="{C63C58D9-1CB2-4645-AE23-D7B90D08D34F}" srcId="{DFCBBD81-710B-4033-BE0E-BC16C7FBF76A}" destId="{B40CC16D-63CF-4841-8997-0C96E7C447C6}" srcOrd="0" destOrd="0" parTransId="{6A76396B-076E-4690-9BBC-347B013F1D48}" sibTransId="{E136EB83-0376-4B9A-AB5E-401C9D6755E6}"/>
    <dgm:cxn modelId="{274859D9-60DC-4106-B226-0713B80BEDBB}" srcId="{DFCBBD81-710B-4033-BE0E-BC16C7FBF76A}" destId="{F5987B89-0763-40EB-A79B-CA07D920EFD2}" srcOrd="1" destOrd="0" parTransId="{CD264D5E-29B7-4029-BDC9-9EECB6B88EDE}" sibTransId="{C87E5A63-948F-4707-9359-BC89C902AD91}"/>
    <dgm:cxn modelId="{CCF4B44B-7DC4-4A23-ABDB-D8C64ABA7255}" type="presParOf" srcId="{16D45586-1861-440D-8169-F7D32272660F}" destId="{FB0535F7-224E-4468-A06A-82F4EDAD9E6A}" srcOrd="0" destOrd="0" presId="urn:microsoft.com/office/officeart/2008/layout/LinedList"/>
    <dgm:cxn modelId="{2ECB5FC3-5FAD-4916-A414-5CAC22F8451D}" type="presParOf" srcId="{16D45586-1861-440D-8169-F7D32272660F}" destId="{0628E99E-75CF-4746-8DA8-8DF1D1100354}" srcOrd="1" destOrd="0" presId="urn:microsoft.com/office/officeart/2008/layout/LinedList"/>
    <dgm:cxn modelId="{7556D2BB-8ABF-43DA-B645-C89BC2786152}" type="presParOf" srcId="{0628E99E-75CF-4746-8DA8-8DF1D1100354}" destId="{2CD1A0E6-0D7B-4E0F-ABCA-CA6D2D438EFC}" srcOrd="0" destOrd="0" presId="urn:microsoft.com/office/officeart/2008/layout/LinedList"/>
    <dgm:cxn modelId="{735DAA77-6DE1-4C75-909A-ECDFC68642A7}" type="presParOf" srcId="{0628E99E-75CF-4746-8DA8-8DF1D1100354}" destId="{B4C406DA-5004-4B4E-B99D-59E8043E2C08}" srcOrd="1" destOrd="0" presId="urn:microsoft.com/office/officeart/2008/layout/LinedList"/>
    <dgm:cxn modelId="{729DC3B8-2280-4270-B1A1-8C10B1592D74}" type="presParOf" srcId="{16D45586-1861-440D-8169-F7D32272660F}" destId="{DE157400-1F38-49DB-9659-529255D2DC26}" srcOrd="2" destOrd="0" presId="urn:microsoft.com/office/officeart/2008/layout/LinedList"/>
    <dgm:cxn modelId="{C0C7CE58-BE00-4D47-839B-F8609A2133B2}" type="presParOf" srcId="{16D45586-1861-440D-8169-F7D32272660F}" destId="{F84008BF-EB20-448B-842E-46EA5DA6EAE0}" srcOrd="3" destOrd="0" presId="urn:microsoft.com/office/officeart/2008/layout/LinedList"/>
    <dgm:cxn modelId="{DB05208D-4764-42D5-BADE-AE5E14CAC84B}" type="presParOf" srcId="{F84008BF-EB20-448B-842E-46EA5DA6EAE0}" destId="{FCF8BA92-8649-433A-9665-661CE8DD9707}" srcOrd="0" destOrd="0" presId="urn:microsoft.com/office/officeart/2008/layout/LinedList"/>
    <dgm:cxn modelId="{6D3827C0-4DFB-4A5D-AEDE-3866CD70B8C9}" type="presParOf" srcId="{F84008BF-EB20-448B-842E-46EA5DA6EAE0}" destId="{38F5FB57-1BE0-4D9F-A0D8-472F72EC22F1}" srcOrd="1" destOrd="0" presId="urn:microsoft.com/office/officeart/2008/layout/LinedList"/>
    <dgm:cxn modelId="{994F5B1F-E647-4845-A63A-31123F3F0FF0}" type="presParOf" srcId="{16D45586-1861-440D-8169-F7D32272660F}" destId="{2950C7C5-FEDF-46DC-920E-B601B833A674}" srcOrd="4" destOrd="0" presId="urn:microsoft.com/office/officeart/2008/layout/LinedList"/>
    <dgm:cxn modelId="{7B816E18-2BB4-4B0E-914E-A70C37CBA602}" type="presParOf" srcId="{16D45586-1861-440D-8169-F7D32272660F}" destId="{5AA14E75-F4F2-4FB3-ABEB-21A3E01707D1}" srcOrd="5" destOrd="0" presId="urn:microsoft.com/office/officeart/2008/layout/LinedList"/>
    <dgm:cxn modelId="{32982382-823C-4C2D-BA66-7B89F117291E}" type="presParOf" srcId="{5AA14E75-F4F2-4FB3-ABEB-21A3E01707D1}" destId="{ED644D06-395E-4A2F-B709-30CCA4F7BC83}" srcOrd="0" destOrd="0" presId="urn:microsoft.com/office/officeart/2008/layout/LinedList"/>
    <dgm:cxn modelId="{59ED8886-80D1-4391-96C1-DFEA63260B75}" type="presParOf" srcId="{5AA14E75-F4F2-4FB3-ABEB-21A3E01707D1}" destId="{9D335A2E-5B21-4E2E-8E28-DDDC853FF5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B726-1EE2-4205-8308-68E9B9A59F9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8D61C-B04A-4798-8B42-0DD6A7DB971E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Invoering van het homohuwelijk (2001);</a:t>
          </a:r>
          <a:endParaRPr lang="en-US" sz="3700" kern="1200" dirty="0"/>
        </a:p>
      </dsp:txBody>
      <dsp:txXfrm>
        <a:off x="0" y="2703"/>
        <a:ext cx="6900512" cy="1843578"/>
      </dsp:txXfrm>
    </dsp:sp>
    <dsp:sp modelId="{3EE9E170-4EB8-48AD-AF02-C75C30C3567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0BAF6-8C18-4C8E-96EB-9701B7B6F7EF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b="0" i="0" kern="1200" dirty="0"/>
            <a:t>Als ik oud ben, wil ik zelf beslissen hoe en wanneer ik wil sterven. </a:t>
          </a:r>
          <a:endParaRPr lang="en-US" sz="3700" kern="1200" dirty="0"/>
        </a:p>
      </dsp:txBody>
      <dsp:txXfrm>
        <a:off x="0" y="1846281"/>
        <a:ext cx="6900512" cy="1843578"/>
      </dsp:txXfrm>
    </dsp:sp>
    <dsp:sp modelId="{2DD7314E-726E-4B22-BF63-57E7CA25893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406E1-23C8-40FB-9D35-8B30B4584C94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b="0" i="0" kern="1200" dirty="0"/>
            <a:t>Het stemrecht moet worden verlaagd van 18 naar 16 jaar; </a:t>
          </a:r>
          <a:endParaRPr lang="en-US" sz="3700" kern="1200" dirty="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535F7-224E-4468-A06A-82F4EDAD9E6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1A0E6-0D7B-4E0F-ABCA-CA6D2D438EF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b="0" i="0" kern="1200"/>
            <a:t>Het stemrecht geldt alleen voor 18- jarigen of ouder;</a:t>
          </a:r>
          <a:endParaRPr lang="en-US" sz="4100" kern="1200"/>
        </a:p>
      </dsp:txBody>
      <dsp:txXfrm>
        <a:off x="0" y="2703"/>
        <a:ext cx="6900512" cy="1843578"/>
      </dsp:txXfrm>
    </dsp:sp>
    <dsp:sp modelId="{DE157400-1F38-49DB-9659-529255D2DC2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BA92-8649-433A-9665-661CE8DD970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b="0" i="0" kern="1200" dirty="0"/>
            <a:t>Tegen de invoering van een Europees leger;</a:t>
          </a:r>
          <a:endParaRPr lang="en-US" sz="4100" kern="1200" dirty="0"/>
        </a:p>
      </dsp:txBody>
      <dsp:txXfrm>
        <a:off x="0" y="1846281"/>
        <a:ext cx="6900512" cy="1843578"/>
      </dsp:txXfrm>
    </dsp:sp>
    <dsp:sp modelId="{2950C7C5-FEDF-46DC-920E-B601B833A67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44D06-395E-4A2F-B709-30CCA4F7BC8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b="0" i="0" kern="1200" dirty="0"/>
            <a:t>Ik vind niet dat homoseksuelen kinderen mogen adopteren;</a:t>
          </a:r>
          <a:endParaRPr lang="en-US" sz="41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9AA2E-3321-444A-869A-6592E032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96F2EA-BBE3-42C1-A709-4D42B9454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D20ACF-4850-4C50-889A-7A426989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955CE1-3242-4CC7-A111-4B68222B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08331-364B-40B7-ADBF-DEE0F49F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59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D234A-FF5D-4EF3-9155-BBB8A02A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9435D6-E57F-431F-84BC-2D930A1FA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F872E-2636-4AE8-BB62-CF46582D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FB1045-2FA2-42B7-A1F2-DCC2C698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8C5036-42D5-4F62-B83F-E0AB548C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76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2034FC-1B19-44C8-B414-4D41EC35B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677D44-61C4-4A42-9B69-3BABD6FA9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D46EB9-3C82-44B2-BC52-E4BD8E77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209FD8-3621-4B5B-8A3E-BC60AEF2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8FD3CF-2612-47BE-91BE-8473467D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65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76AFC-F7E8-4020-9F25-4BF1563D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7E544F-5DEB-4AC3-93BF-97AC7415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D7A3A3-D5A4-4581-B405-DF9FD5DB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15DE4C-9ED4-4D4A-9325-8A6B650B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801559-E570-4087-BA3A-F6913A84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18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054A5-81E4-403E-B97F-D30F461F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906550-27B3-4CB0-B8AD-A4F2DDF2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F89F03-CF6C-4712-B908-76481967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13FD1A-1730-4098-88D6-3917C9B6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4EBCBC-B238-4171-9D0F-F8687DE4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408D3-BF64-4EFA-A146-9019A712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B8213-9188-4C90-BD19-E79110DAE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88EEBD-14DE-44F4-A314-44A6CA55E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B936B5-B5D6-4A51-B85B-B06BFD8E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79C28A-E91F-4CFD-B3AC-A4BD3B35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B1A40D-6157-4EAD-A3ED-74067C62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9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A785D-A782-4A76-B02D-C8D8A453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3D91EB-EA8D-4A28-9DF9-438B897F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34A848-30BD-4C5F-8102-829D22874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56F9D1-986C-482B-BB57-B42A9DB6F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27D039-8FA4-44AA-A1A4-B492FA63C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215EC7-AF3D-4550-B6F6-7E575F29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4D9A37-9C5D-4EA3-86C4-DA9BE7A9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C9ED0A-4D91-4192-83B5-ED82A515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3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D833C-5AF1-4409-A989-C3E09674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8FC283-92F9-4D02-9521-7AC74D58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1A5639-DC2C-4974-BCE8-BDC703C5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205DB1-92A3-468E-8121-A0163DDF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55642B-863D-41EC-81D9-E541C707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F41E41-AE35-4621-8E0F-55339D22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02F726-3DD9-41DB-A21D-005BCF3B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2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D2F07-E179-4E96-87E4-2977BDE1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E60D1-92FB-4912-BC08-7AACF520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659D62-931C-4EB7-A789-3EF3D6752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1BC4CA-3F80-492B-8CA0-FEC6DFF0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10F16B-CF5D-4622-AE0A-D3509ADC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3A008B-70B9-484D-B662-2F18DACA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59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EF452-4E01-43EA-AD2E-1B51FA87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DE5CA0-666D-46B1-9CB3-AD7517331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DF6E1A-BDB3-4EB0-A530-74150A3E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E48FD3-5FC5-497B-B67D-99083A72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C47B8D-E0D3-45EC-A177-E29EB7BF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0ED5BC-A9D3-4D36-9B3A-D26ACF88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4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BF04C0-C177-4DF0-A1F4-B7956F9B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926254-65CF-4AB4-9E8C-005DA8B98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DC99BE-82F0-4FF6-8329-32B78854C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A42D-5246-41DA-8D78-E2DDCD44396E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4C8587-9833-4C62-826D-753AEF61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5F5858-02EA-4ED4-9F17-E20CC9E94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09E1-B428-49B4-99C2-81907E26F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52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20/80 Project: ‘Power &amp; Politics’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Introductie tot de politiek </a:t>
            </a:r>
          </a:p>
          <a:p>
            <a:pPr marL="0" indent="0">
              <a:buNone/>
            </a:pPr>
            <a:r>
              <a:rPr lang="nl-NL" dirty="0"/>
              <a:t>Links en rechts</a:t>
            </a:r>
          </a:p>
          <a:p>
            <a:pPr marL="0" indent="0">
              <a:buNone/>
            </a:pPr>
            <a:r>
              <a:rPr lang="nl-NL" dirty="0"/>
              <a:t>Progressief en conservatief</a:t>
            </a:r>
          </a:p>
        </p:txBody>
      </p:sp>
    </p:spTree>
    <p:extLst>
      <p:ext uri="{BB962C8B-B14F-4D97-AF65-F5344CB8AC3E}">
        <p14:creationId xmlns:p14="http://schemas.microsoft.com/office/powerpoint/2010/main" val="306177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60363B-AEC0-4300-9A49-6676893A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Progressief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15CAD-9D75-4CA9-ADDF-09EC893B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Vooruitstrevend.</a:t>
            </a:r>
          </a:p>
          <a:p>
            <a:r>
              <a:rPr lang="nl-NL" dirty="0"/>
              <a:t>De maatschappij willen veranderen.</a:t>
            </a:r>
          </a:p>
          <a:p>
            <a:r>
              <a:rPr lang="nl-NL" dirty="0"/>
              <a:t>Veranderingen ten behoeve van meer persoonlijke vrijheid: invoering homohuwelijk, legalisering van abortus en euthanasie en voltooid-leven-wet.</a:t>
            </a:r>
          </a:p>
          <a:p>
            <a:r>
              <a:rPr lang="nl-NL" dirty="0"/>
              <a:t>Veranderingen in het algemeen: overgaan op groene energie. </a:t>
            </a:r>
          </a:p>
        </p:txBody>
      </p:sp>
    </p:spTree>
    <p:extLst>
      <p:ext uri="{BB962C8B-B14F-4D97-AF65-F5344CB8AC3E}">
        <p14:creationId xmlns:p14="http://schemas.microsoft.com/office/powerpoint/2010/main" val="25321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564BA0-1AB7-49A5-9DB1-BF0E4748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4600" dirty="0"/>
              <a:t>Voorbeelden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AF87A6D-2339-4C8C-9405-5E18DE661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4088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45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C0D1E4-5BDE-4207-AADE-B61C152D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Conservatief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89A5A-448E-4A96-AED5-B52B377D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Behoudend.</a:t>
            </a:r>
          </a:p>
          <a:p>
            <a:r>
              <a:rPr lang="nl-NL" dirty="0"/>
              <a:t>Benadrukken van wat al is bereikt.</a:t>
            </a:r>
          </a:p>
          <a:p>
            <a:r>
              <a:rPr lang="nl-NL" dirty="0"/>
              <a:t>Terughoudend om meer macht over te dragen aan de Europese Unie.</a:t>
            </a:r>
          </a:p>
          <a:p>
            <a:r>
              <a:rPr lang="nl-NL" dirty="0"/>
              <a:t>Terughoudend om ingrijpende milieumaatregelen te treffen.</a:t>
            </a:r>
          </a:p>
          <a:p>
            <a:r>
              <a:rPr lang="nl-NL" dirty="0"/>
              <a:t>Behoud van tradities.  </a:t>
            </a:r>
          </a:p>
        </p:txBody>
      </p:sp>
    </p:spTree>
    <p:extLst>
      <p:ext uri="{BB962C8B-B14F-4D97-AF65-F5344CB8AC3E}">
        <p14:creationId xmlns:p14="http://schemas.microsoft.com/office/powerpoint/2010/main" val="14935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C971E4-BB9F-49F1-8915-9392677B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4600"/>
              <a:t>Voorbeelden 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2D5BCD86-0EAB-458A-86AB-AEB9CAEEA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7989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57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B5D9A-8BBF-47E8-BE45-4586D25FA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l-NL" sz="4000">
                <a:solidFill>
                  <a:schemeClr val="tx2"/>
                </a:solidFill>
              </a:rPr>
              <a:t>Politiek spectrum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065BF9-617E-4E43-9172-C203AC5EF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l-NL" sz="2000">
                <a:solidFill>
                  <a:schemeClr val="tx2"/>
                </a:solidFill>
              </a:rPr>
              <a:t>Links, rechts</a:t>
            </a:r>
          </a:p>
          <a:p>
            <a:pPr algn="l"/>
            <a:r>
              <a:rPr lang="nl-NL" sz="2000">
                <a:solidFill>
                  <a:schemeClr val="tx2"/>
                </a:solidFill>
              </a:rPr>
              <a:t>Progressief, conservatief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337F34-66BE-4417-AFA4-492A6210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4" y="930919"/>
            <a:ext cx="4886852" cy="50250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298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148846-FD9B-4A88-A61D-E2848841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Progressief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conservatief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6A471-4B99-4B01-A97B-7446100C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Maak nu de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opdracht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progressief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conservatief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0520B-7366-902E-99AD-73639C60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3" y="0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Agenda voor de komende weken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0FA9A-879F-8E23-150D-41E48686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55" y="1754891"/>
            <a:ext cx="5530712" cy="5155523"/>
          </a:xfrm>
        </p:spPr>
        <p:txBody>
          <a:bodyPr>
            <a:noAutofit/>
          </a:bodyPr>
          <a:lstStyle/>
          <a:p>
            <a:r>
              <a:rPr lang="nl-NL" sz="2400" dirty="0"/>
              <a:t>14 november: Bijeenkomst 1</a:t>
            </a:r>
          </a:p>
          <a:p>
            <a:r>
              <a:rPr lang="nl-NL" sz="2400" dirty="0">
                <a:solidFill>
                  <a:srgbClr val="FF0000"/>
                </a:solidFill>
              </a:rPr>
              <a:t>21 november: leerling-besprekingen. Geen Power &amp; Politics. </a:t>
            </a:r>
          </a:p>
          <a:p>
            <a:r>
              <a:rPr lang="nl-NL" sz="2400" dirty="0"/>
              <a:t>28 november: bijeenkomst 2</a:t>
            </a:r>
          </a:p>
          <a:p>
            <a:r>
              <a:rPr lang="nl-NL" sz="2400" dirty="0">
                <a:sym typeface="Wingdings" panose="05000000000000000000" pitchFamily="2" charset="2"/>
              </a:rPr>
              <a:t>5 december: bijeenkomst 3</a:t>
            </a:r>
          </a:p>
          <a:p>
            <a:r>
              <a:rPr lang="nl-NL" sz="2400" dirty="0">
                <a:sym typeface="Wingdings" panose="05000000000000000000" pitchFamily="2" charset="2"/>
              </a:rPr>
              <a:t>12 december: bijeenkomst 4</a:t>
            </a:r>
          </a:p>
          <a:p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19 december: set-week.                      Geen Power &amp; Politics</a:t>
            </a:r>
          </a:p>
          <a:p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Kerstvakantie</a:t>
            </a:r>
          </a:p>
          <a:p>
            <a:r>
              <a:rPr lang="nl-NL" sz="2400" dirty="0">
                <a:solidFill>
                  <a:srgbClr val="00B050"/>
                </a:solidFill>
                <a:sym typeface="Wingdings" panose="05000000000000000000" pitchFamily="2" charset="2"/>
              </a:rPr>
              <a:t>9 januari: Uitstapje naar Den Haag</a:t>
            </a:r>
          </a:p>
          <a:p>
            <a:r>
              <a:rPr lang="nl-NL" sz="2400" dirty="0">
                <a:solidFill>
                  <a:srgbClr val="00B050"/>
                </a:solidFill>
                <a:sym typeface="Wingdings" panose="05000000000000000000" pitchFamily="2" charset="2"/>
              </a:rPr>
              <a:t>16 januari: </a:t>
            </a:r>
            <a:r>
              <a:rPr lang="nl-NL" sz="2400" dirty="0" err="1">
                <a:solidFill>
                  <a:srgbClr val="00B050"/>
                </a:solidFill>
                <a:sym typeface="Wingdings" panose="05000000000000000000" pitchFamily="2" charset="2"/>
              </a:rPr>
              <a:t>Debatdag</a:t>
            </a:r>
            <a:r>
              <a:rPr lang="nl-NL" sz="2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nl-NL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Kalender op tafel">
            <a:extLst>
              <a:ext uri="{FF2B5EF4-FFF2-40B4-BE49-F238E27FC236}">
                <a16:creationId xmlns:a16="http://schemas.microsoft.com/office/drawing/2014/main" id="{107682A5-FE7D-A6E0-ED6A-826A22138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" r="3981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094A52F-4C12-9AB7-53B1-8A2FA8265C18}"/>
              </a:ext>
            </a:extLst>
          </p:cNvPr>
          <p:cNvCxnSpPr/>
          <p:nvPr/>
        </p:nvCxnSpPr>
        <p:spPr>
          <a:xfrm flipH="1">
            <a:off x="4722920" y="1979721"/>
            <a:ext cx="17400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9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63" y="24202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ijdelijke aanduiding voor inhoud 4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723D6BFC-4C7A-ABD1-EC1E-606A655E6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14570" r="37669" b="9217"/>
          <a:stretch/>
        </p:blipFill>
        <p:spPr>
          <a:xfrm>
            <a:off x="1404322" y="637762"/>
            <a:ext cx="5228034" cy="55767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698C59-1954-3A6F-1681-BF4DC2BF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937" y="2580828"/>
            <a:ext cx="2916406" cy="3633699"/>
          </a:xfrm>
        </p:spPr>
        <p:txBody>
          <a:bodyPr>
            <a:normAutofit/>
          </a:bodyPr>
          <a:lstStyle/>
          <a:p>
            <a:r>
              <a:rPr lang="en-US" sz="2000" dirty="0" err="1"/>
              <a:t>Peildatum</a:t>
            </a:r>
            <a:r>
              <a:rPr lang="en-US" sz="2000" dirty="0"/>
              <a:t> 8 November 2023. </a:t>
            </a:r>
          </a:p>
        </p:txBody>
      </p:sp>
    </p:spTree>
    <p:extLst>
      <p:ext uri="{BB962C8B-B14F-4D97-AF65-F5344CB8AC3E}">
        <p14:creationId xmlns:p14="http://schemas.microsoft.com/office/powerpoint/2010/main" val="406693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Rectangle 110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Rectangle 110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7F277EAE-FC73-4AE5-9BDB-0BE814F9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66CC8DCE-8D82-400F-A315-4CD008FDA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339B13E9-2F1D-489D-842D-20AC7313D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1E7447BD-F39C-4290-8A87-E61FD98A2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AEB36854-40EE-40C4-A488-60EAA83B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77165098-3853-4969-9EAF-796B9751F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A7EF9153-D515-4DA2-A63C-58C029830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 descr="Afbeelding met Menselijk gezicht, persoon, muur, vrouw&#10;&#10;Automatisch gegenereerde beschrijving">
            <a:extLst>
              <a:ext uri="{FF2B5EF4-FFF2-40B4-BE49-F238E27FC236}">
                <a16:creationId xmlns:a16="http://schemas.microsoft.com/office/drawing/2014/main" id="{F793A60C-DD85-B0E8-8099-ACEB11601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r="9083" b="3"/>
          <a:stretch/>
        </p:blipFill>
        <p:spPr>
          <a:xfrm>
            <a:off x="600456" y="412377"/>
            <a:ext cx="2647399" cy="3162778"/>
          </a:xfrm>
          <a:prstGeom prst="rect">
            <a:avLst/>
          </a:prstGeom>
        </p:spPr>
      </p:pic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0585" y="561296"/>
            <a:ext cx="304800" cy="429768"/>
            <a:chOff x="215328" y="-46937"/>
            <a:chExt cx="304800" cy="2773841"/>
          </a:xfrm>
        </p:grpSpPr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fbeeldingsresultaten voor vraagteken">
            <a:extLst>
              <a:ext uri="{FF2B5EF4-FFF2-40B4-BE49-F238E27FC236}">
                <a16:creationId xmlns:a16="http://schemas.microsoft.com/office/drawing/2014/main" id="{D3CF7AE1-4B73-125E-F0AE-8971A4FA8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" t="4849" r="360" b="9399"/>
          <a:stretch/>
        </p:blipFill>
        <p:spPr bwMode="auto">
          <a:xfrm>
            <a:off x="3343738" y="412377"/>
            <a:ext cx="2647399" cy="316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kleding, persoon, Menselijk gezicht, microfoon&#10;&#10;Automatisch gegenereerde beschrijving">
            <a:extLst>
              <a:ext uri="{FF2B5EF4-FFF2-40B4-BE49-F238E27FC236}">
                <a16:creationId xmlns:a16="http://schemas.microsoft.com/office/drawing/2014/main" id="{7C6D5447-24EF-21BA-10B9-A5F76056CC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6774" b="1"/>
          <a:stretch/>
        </p:blipFill>
        <p:spPr>
          <a:xfrm>
            <a:off x="6087020" y="412377"/>
            <a:ext cx="2647399" cy="3162778"/>
          </a:xfrm>
          <a:prstGeom prst="rect">
            <a:avLst/>
          </a:prstGeom>
        </p:spPr>
      </p:pic>
      <p:sp>
        <p:nvSpPr>
          <p:cNvPr id="1120" name="Rectangle 1119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123" name="Straight Connector 1122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Afbeelding 8" descr="Afbeelding met Menselijk gezicht, kleding, persoon, person&#10;&#10;Automatisch gegenereerde beschrijving">
            <a:extLst>
              <a:ext uri="{FF2B5EF4-FFF2-40B4-BE49-F238E27FC236}">
                <a16:creationId xmlns:a16="http://schemas.microsoft.com/office/drawing/2014/main" id="{351FD541-8D15-137D-D670-036DC20809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-303" r="46985" b="306"/>
          <a:stretch/>
        </p:blipFill>
        <p:spPr>
          <a:xfrm>
            <a:off x="8830303" y="412377"/>
            <a:ext cx="2647399" cy="3162778"/>
          </a:xfrm>
          <a:prstGeom prst="rect">
            <a:avLst/>
          </a:prstGeom>
        </p:spPr>
      </p:pic>
      <p:sp>
        <p:nvSpPr>
          <p:cNvPr id="1128" name="Rectangle 1127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0656611-BE07-24AC-4974-8030C0DD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Premierskandidaten </a:t>
            </a:r>
          </a:p>
        </p:txBody>
      </p:sp>
      <p:sp>
        <p:nvSpPr>
          <p:cNvPr id="1051" name="Content Placeholder 1050">
            <a:extLst>
              <a:ext uri="{FF2B5EF4-FFF2-40B4-BE49-F238E27FC236}">
                <a16:creationId xmlns:a16="http://schemas.microsoft.com/office/drawing/2014/main" id="{F590659E-4ABA-507D-5DD0-5CF43863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994666" cy="2129599"/>
          </a:xfrm>
          <a:noFill/>
        </p:spPr>
        <p:txBody>
          <a:bodyPr anchor="t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3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5CE52E95-6D79-4151-929A-1720EAB7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9713"/>
            <a:ext cx="11658600" cy="43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16667" y="1198418"/>
            <a:ext cx="3200400" cy="4461163"/>
          </a:xfrm>
        </p:spPr>
        <p:txBody>
          <a:bodyPr>
            <a:normAutofit/>
          </a:bodyPr>
          <a:lstStyle/>
          <a:p>
            <a:r>
              <a:rPr lang="nl-NL" altLang="nl-NL" dirty="0">
                <a:solidFill>
                  <a:srgbClr val="FFFFFF"/>
                </a:solidFill>
              </a:rPr>
              <a:t>Politiek Links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4455268" y="591344"/>
            <a:ext cx="6898531" cy="6266656"/>
          </a:xfrm>
        </p:spPr>
        <p:txBody>
          <a:bodyPr anchor="ctr">
            <a:normAutofit/>
          </a:bodyPr>
          <a:lstStyle/>
          <a:p>
            <a:endParaRPr lang="nl-NL" altLang="nl-NL" dirty="0"/>
          </a:p>
          <a:p>
            <a:r>
              <a:rPr lang="nl-NL" altLang="nl-NL" dirty="0"/>
              <a:t>Pleit voor een actieve overheid op sociaaleconomisch terrein. </a:t>
            </a:r>
          </a:p>
          <a:p>
            <a:r>
              <a:rPr lang="nl-NL" altLang="nl-NL" dirty="0"/>
              <a:t>Overheid grijpt actief in om de ongelijkheid tussen mensen te verminderen</a:t>
            </a:r>
          </a:p>
          <a:p>
            <a:r>
              <a:rPr lang="nl-NL" altLang="nl-NL" dirty="0"/>
              <a:t>Beschermt mensen in een kwetsbare positie. (Opkomen voor zwakkeren) </a:t>
            </a:r>
          </a:p>
          <a:p>
            <a:r>
              <a:rPr lang="nl-NL" altLang="nl-NL" dirty="0"/>
              <a:t>Wil kennis, inkomen en macht eerlijk verdelen </a:t>
            </a:r>
            <a:endParaRPr lang="en-US" altLang="nl-NL" dirty="0"/>
          </a:p>
          <a:p>
            <a:r>
              <a:rPr lang="en-US" altLang="nl-NL" dirty="0" err="1"/>
              <a:t>Ecologie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economie</a:t>
            </a:r>
            <a:endParaRPr lang="en-US" altLang="nl-NL" dirty="0"/>
          </a:p>
          <a:p>
            <a:r>
              <a:rPr lang="nl-NL" altLang="nl-NL" dirty="0"/>
              <a:t>Waarden: gelijkwaardigheid en solidariteit</a:t>
            </a:r>
          </a:p>
          <a:p>
            <a:r>
              <a:rPr lang="nl-NL" altLang="nl-NL" dirty="0"/>
              <a:t>SP, GroenLinks-PvdA. </a:t>
            </a:r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pic>
        <p:nvPicPr>
          <p:cNvPr id="3" name="Afbeelding 2" descr="Afbeelding met Menselijk gezicht, kleding, persoon, person&#10;&#10;Automatisch gegenereerde beschrijving">
            <a:extLst>
              <a:ext uri="{FF2B5EF4-FFF2-40B4-BE49-F238E27FC236}">
                <a16:creationId xmlns:a16="http://schemas.microsoft.com/office/drawing/2014/main" id="{97AAEEF3-FAD1-2119-8F29-896E671E3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0" y="4615706"/>
            <a:ext cx="3388460" cy="18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43417" y="1198418"/>
            <a:ext cx="3480438" cy="4461163"/>
          </a:xfrm>
        </p:spPr>
        <p:txBody>
          <a:bodyPr>
            <a:normAutofit/>
          </a:bodyPr>
          <a:lstStyle/>
          <a:p>
            <a:r>
              <a:rPr lang="nl-NL" altLang="nl-NL">
                <a:solidFill>
                  <a:srgbClr val="FFFFFF"/>
                </a:solidFill>
              </a:rPr>
              <a:t>Politiek Rechts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4576144" y="1003865"/>
            <a:ext cx="7206984" cy="5990222"/>
          </a:xfrm>
        </p:spPr>
        <p:txBody>
          <a:bodyPr anchor="ctr">
            <a:normAutofit/>
          </a:bodyPr>
          <a:lstStyle/>
          <a:p>
            <a:endParaRPr lang="nl-NL" altLang="nl-NL" sz="2600" dirty="0"/>
          </a:p>
          <a:p>
            <a:r>
              <a:rPr lang="nl-NL" altLang="nl-NL" sz="2600" dirty="0"/>
              <a:t>Pleit voor een passieve(re) overheid op sociaaleconomisch terrein.</a:t>
            </a:r>
          </a:p>
          <a:p>
            <a:r>
              <a:rPr lang="nl-NL" altLang="nl-NL" sz="2600" dirty="0"/>
              <a:t>Ongelijkheid tussen mensen is nuttig.</a:t>
            </a:r>
          </a:p>
          <a:p>
            <a:r>
              <a:rPr lang="nl-NL" altLang="nl-NL" sz="2600" dirty="0"/>
              <a:t>Je bent zelf verantwoordelijk voor een beter bestaan. </a:t>
            </a:r>
          </a:p>
          <a:p>
            <a:r>
              <a:rPr lang="nl-NL" altLang="nl-NL" sz="2600" dirty="0"/>
              <a:t>De overheid bemoeit zich enkel actief op het gebied van ordehandhaving.</a:t>
            </a:r>
          </a:p>
          <a:p>
            <a:r>
              <a:rPr lang="en-US" altLang="nl-NL" sz="2600" dirty="0" err="1"/>
              <a:t>Economie</a:t>
            </a:r>
            <a:r>
              <a:rPr lang="en-US" altLang="nl-NL" sz="2600" dirty="0"/>
              <a:t> </a:t>
            </a:r>
            <a:r>
              <a:rPr lang="en-US" altLang="nl-NL" sz="2600" dirty="0" err="1"/>
              <a:t>voor</a:t>
            </a:r>
            <a:r>
              <a:rPr lang="en-US" altLang="nl-NL" sz="2600" dirty="0"/>
              <a:t> </a:t>
            </a:r>
            <a:r>
              <a:rPr lang="en-US" altLang="nl-NL" sz="2600" dirty="0" err="1"/>
              <a:t>ecologie</a:t>
            </a:r>
            <a:r>
              <a:rPr lang="en-US" altLang="nl-NL" sz="2600" dirty="0"/>
              <a:t>.</a:t>
            </a:r>
          </a:p>
          <a:p>
            <a:r>
              <a:rPr lang="en-US" altLang="nl-NL" sz="2600" dirty="0" err="1"/>
              <a:t>Waarden</a:t>
            </a:r>
            <a:r>
              <a:rPr lang="en-US" altLang="nl-NL" sz="2600" dirty="0"/>
              <a:t>: </a:t>
            </a:r>
            <a:r>
              <a:rPr lang="en-US" altLang="nl-NL" sz="2600" dirty="0" err="1"/>
              <a:t>persoonlijke</a:t>
            </a:r>
            <a:r>
              <a:rPr lang="en-US" altLang="nl-NL" sz="2600" dirty="0"/>
              <a:t> </a:t>
            </a:r>
            <a:r>
              <a:rPr lang="en-US" altLang="nl-NL" sz="2600" dirty="0" err="1"/>
              <a:t>vrijheid</a:t>
            </a:r>
            <a:r>
              <a:rPr lang="en-US" altLang="nl-NL" sz="2600" dirty="0"/>
              <a:t>, </a:t>
            </a:r>
            <a:r>
              <a:rPr lang="en-US" altLang="nl-NL" sz="2600" dirty="0" err="1"/>
              <a:t>economische</a:t>
            </a:r>
            <a:r>
              <a:rPr lang="en-US" altLang="nl-NL" sz="2600" dirty="0"/>
              <a:t> </a:t>
            </a:r>
            <a:r>
              <a:rPr lang="en-US" altLang="nl-NL" sz="2600" dirty="0" err="1"/>
              <a:t>vrijheid</a:t>
            </a:r>
            <a:r>
              <a:rPr lang="en-US" altLang="nl-NL" sz="2600" dirty="0"/>
              <a:t> </a:t>
            </a:r>
            <a:r>
              <a:rPr lang="en-US" altLang="nl-NL" sz="2600" dirty="0" err="1"/>
              <a:t>en</a:t>
            </a:r>
            <a:r>
              <a:rPr lang="en-US" altLang="nl-NL" sz="2600" dirty="0"/>
              <a:t> eigen </a:t>
            </a:r>
            <a:r>
              <a:rPr lang="en-US" altLang="nl-NL" sz="2600" dirty="0" err="1"/>
              <a:t>verantwoordelijkheid</a:t>
            </a:r>
            <a:r>
              <a:rPr lang="en-US" altLang="nl-NL" sz="2600" dirty="0"/>
              <a:t>. </a:t>
            </a:r>
          </a:p>
          <a:p>
            <a:r>
              <a:rPr lang="nl-NL" altLang="nl-NL" sz="2600" dirty="0"/>
              <a:t>VVD.</a:t>
            </a:r>
          </a:p>
          <a:p>
            <a:r>
              <a:rPr lang="nl-NL" altLang="nl-NL" sz="2600" dirty="0"/>
              <a:t>JA21, </a:t>
            </a:r>
            <a:r>
              <a:rPr lang="nl-NL" altLang="nl-NL" sz="2600" dirty="0" err="1"/>
              <a:t>FvD</a:t>
            </a:r>
            <a:r>
              <a:rPr lang="nl-NL" altLang="nl-NL" sz="2600" dirty="0"/>
              <a:t>, PVV.</a:t>
            </a:r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</p:txBody>
      </p:sp>
      <p:pic>
        <p:nvPicPr>
          <p:cNvPr id="3" name="Afbeelding 2" descr="Afbeelding met Menselijk gezicht, persoon, muur, vrouw&#10;&#10;Automatisch gegenereerde beschrijving">
            <a:extLst>
              <a:ext uri="{FF2B5EF4-FFF2-40B4-BE49-F238E27FC236}">
                <a16:creationId xmlns:a16="http://schemas.microsoft.com/office/drawing/2014/main" id="{DA543121-85CC-5E2A-0D4B-65E7F469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481815"/>
            <a:ext cx="2701184" cy="18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4F2E15-CEEE-4B5E-833F-93CD0B4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Links of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rechts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71093-1A79-4C71-802E-F37A7D0AA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Maak nu de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opdracht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links –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0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altLang="nl-NL" dirty="0"/>
              <a:t>Kritiek op de links-rechts indeling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1344039" y="1591878"/>
            <a:ext cx="10515600" cy="4351338"/>
          </a:xfrm>
        </p:spPr>
        <p:txBody>
          <a:bodyPr>
            <a:normAutofit/>
          </a:bodyPr>
          <a:lstStyle/>
          <a:p>
            <a:endParaRPr lang="nl-NL" altLang="nl-NL" dirty="0"/>
          </a:p>
          <a:p>
            <a:pPr>
              <a:buFontTx/>
              <a:buNone/>
            </a:pPr>
            <a:r>
              <a:rPr lang="nl-NL" altLang="nl-NL" dirty="0"/>
              <a:t>1. Een eendimensionale versimpeling doet geen recht aan de complexiteit van allerlei politieke opvattingen.</a:t>
            </a:r>
          </a:p>
          <a:p>
            <a:pPr>
              <a:buFontTx/>
              <a:buNone/>
            </a:pPr>
            <a:endParaRPr lang="nl-NL" altLang="nl-NL" dirty="0"/>
          </a:p>
          <a:p>
            <a:pPr>
              <a:buFontTx/>
              <a:buNone/>
            </a:pPr>
            <a:r>
              <a:rPr lang="nl-NL" altLang="nl-NL" dirty="0"/>
              <a:t>2. Veel politieke partijen passen niet of slecht in het links- rechts schema.</a:t>
            </a:r>
          </a:p>
          <a:p>
            <a:pPr>
              <a:buFontTx/>
              <a:buNone/>
            </a:pPr>
            <a:endParaRPr lang="nl-NL" altLang="nl-NL" dirty="0"/>
          </a:p>
          <a:p>
            <a:pPr>
              <a:buFontTx/>
              <a:buNone/>
            </a:pPr>
            <a:r>
              <a:rPr lang="nl-NL" altLang="nl-NL" dirty="0"/>
              <a:t>3. Een partij is in meerdere mate het ene en in mindere mate het andere. (Bijvoorbeeld de PVV en nieuwkomer BBB)</a:t>
            </a:r>
          </a:p>
        </p:txBody>
      </p:sp>
    </p:spTree>
    <p:extLst>
      <p:ext uri="{BB962C8B-B14F-4D97-AF65-F5344CB8AC3E}">
        <p14:creationId xmlns:p14="http://schemas.microsoft.com/office/powerpoint/2010/main" val="40124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425</Words>
  <Application>Microsoft Office PowerPoint</Application>
  <PresentationFormat>Breedbeeld</PresentationFormat>
  <Paragraphs>71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20/80 Project: ‘Power &amp; Politics’</vt:lpstr>
      <vt:lpstr>Agenda voor de komende weken </vt:lpstr>
      <vt:lpstr>PowerPoint-presentatie</vt:lpstr>
      <vt:lpstr>Premierskandidaten </vt:lpstr>
      <vt:lpstr>PowerPoint-presentatie</vt:lpstr>
      <vt:lpstr>Politiek Links</vt:lpstr>
      <vt:lpstr>Politiek Rechts</vt:lpstr>
      <vt:lpstr>Links of rechts?</vt:lpstr>
      <vt:lpstr>Kritiek op de links-rechts indeling</vt:lpstr>
      <vt:lpstr>Progressief </vt:lpstr>
      <vt:lpstr>Voorbeelden</vt:lpstr>
      <vt:lpstr>Conservatief </vt:lpstr>
      <vt:lpstr>Voorbeelden </vt:lpstr>
      <vt:lpstr>Politiek spectrum </vt:lpstr>
      <vt:lpstr>Progressief of conservatief?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20/80 Project: ‘Power &amp; Politics’</dc:title>
  <dc:creator>Yori Ysselmuiden</dc:creator>
  <cp:lastModifiedBy>Yori Ysselmuiden</cp:lastModifiedBy>
  <cp:revision>1</cp:revision>
  <dcterms:created xsi:type="dcterms:W3CDTF">2021-09-21T13:25:53Z</dcterms:created>
  <dcterms:modified xsi:type="dcterms:W3CDTF">2023-11-13T20:31:26Z</dcterms:modified>
</cp:coreProperties>
</file>